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71" r:id="rId5"/>
    <p:sldId id="259" r:id="rId6"/>
    <p:sldId id="260" r:id="rId7"/>
    <p:sldId id="261" r:id="rId8"/>
    <p:sldId id="262" r:id="rId9"/>
    <p:sldId id="263" r:id="rId10"/>
    <p:sldId id="264" r:id="rId11"/>
    <p:sldId id="265" r:id="rId12"/>
    <p:sldId id="269" r:id="rId13"/>
    <p:sldId id="270" r:id="rId14"/>
    <p:sldId id="267" r:id="rId15"/>
    <p:sldId id="268"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A0F100-2E77-4C09-8561-611499B3194A}" v="725" dt="2024-06-05T15:45:54.5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8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e Mégret" userId="3bcbfc73a3348de2" providerId="LiveId" clId="{3EA0F100-2E77-4C09-8561-611499B3194A}"/>
    <pc:docChg chg="custSel addSld modSld sldOrd">
      <pc:chgData name="Lise Mégret" userId="3bcbfc73a3348de2" providerId="LiveId" clId="{3EA0F100-2E77-4C09-8561-611499B3194A}" dt="2024-06-06T07:06:52.987" v="1663" actId="20577"/>
      <pc:docMkLst>
        <pc:docMk/>
      </pc:docMkLst>
      <pc:sldChg chg="modSp mod">
        <pc:chgData name="Lise Mégret" userId="3bcbfc73a3348de2" providerId="LiveId" clId="{3EA0F100-2E77-4C09-8561-611499B3194A}" dt="2024-06-06T07:03:48.195" v="1614" actId="20577"/>
        <pc:sldMkLst>
          <pc:docMk/>
          <pc:sldMk cId="4048571789" sldId="256"/>
        </pc:sldMkLst>
        <pc:spChg chg="mod">
          <ac:chgData name="Lise Mégret" userId="3bcbfc73a3348de2" providerId="LiveId" clId="{3EA0F100-2E77-4C09-8561-611499B3194A}" dt="2024-06-06T07:03:48.195" v="1614" actId="20577"/>
          <ac:spMkLst>
            <pc:docMk/>
            <pc:sldMk cId="4048571789" sldId="256"/>
            <ac:spMk id="3" creationId="{599D7D1B-A63D-687E-FA88-3B9EA9D97E5E}"/>
          </ac:spMkLst>
        </pc:spChg>
      </pc:sldChg>
      <pc:sldChg chg="modSp mod">
        <pc:chgData name="Lise Mégret" userId="3bcbfc73a3348de2" providerId="LiveId" clId="{3EA0F100-2E77-4C09-8561-611499B3194A}" dt="2024-06-05T15:43:17.202" v="1491" actId="114"/>
        <pc:sldMkLst>
          <pc:docMk/>
          <pc:sldMk cId="667716898" sldId="257"/>
        </pc:sldMkLst>
        <pc:spChg chg="mod">
          <ac:chgData name="Lise Mégret" userId="3bcbfc73a3348de2" providerId="LiveId" clId="{3EA0F100-2E77-4C09-8561-611499B3194A}" dt="2024-06-05T15:43:17.202" v="1491" actId="114"/>
          <ac:spMkLst>
            <pc:docMk/>
            <pc:sldMk cId="667716898" sldId="257"/>
            <ac:spMk id="3" creationId="{1C0EC6E2-38B0-D772-7660-25D80FB119D2}"/>
          </ac:spMkLst>
        </pc:spChg>
        <pc:spChg chg="mod">
          <ac:chgData name="Lise Mégret" userId="3bcbfc73a3348de2" providerId="LiveId" clId="{3EA0F100-2E77-4C09-8561-611499B3194A}" dt="2024-06-05T15:42:42.057" v="1485" actId="20577"/>
          <ac:spMkLst>
            <pc:docMk/>
            <pc:sldMk cId="667716898" sldId="257"/>
            <ac:spMk id="8" creationId="{EB6B11E3-1E33-408C-8B6D-12FDCC219318}"/>
          </ac:spMkLst>
        </pc:spChg>
      </pc:sldChg>
      <pc:sldChg chg="addSp delSp modSp mod">
        <pc:chgData name="Lise Mégret" userId="3bcbfc73a3348de2" providerId="LiveId" clId="{3EA0F100-2E77-4C09-8561-611499B3194A}" dt="2024-06-06T07:06:52.987" v="1663" actId="20577"/>
        <pc:sldMkLst>
          <pc:docMk/>
          <pc:sldMk cId="42323507" sldId="258"/>
        </pc:sldMkLst>
        <pc:spChg chg="mod">
          <ac:chgData name="Lise Mégret" userId="3bcbfc73a3348de2" providerId="LiveId" clId="{3EA0F100-2E77-4C09-8561-611499B3194A}" dt="2024-06-06T07:06:52.987" v="1663" actId="20577"/>
          <ac:spMkLst>
            <pc:docMk/>
            <pc:sldMk cId="42323507" sldId="258"/>
            <ac:spMk id="2" creationId="{C80C3A3C-F2DC-FB83-25F3-D85DBE24F652}"/>
          </ac:spMkLst>
        </pc:spChg>
        <pc:spChg chg="del">
          <ac:chgData name="Lise Mégret" userId="3bcbfc73a3348de2" providerId="LiveId" clId="{3EA0F100-2E77-4C09-8561-611499B3194A}" dt="2024-06-04T14:36:06.409" v="40" actId="478"/>
          <ac:spMkLst>
            <pc:docMk/>
            <pc:sldMk cId="42323507" sldId="258"/>
            <ac:spMk id="3" creationId="{69448123-8C11-F3E2-76E0-96AAECC5B801}"/>
          </ac:spMkLst>
        </pc:spChg>
        <pc:spChg chg="add mod">
          <ac:chgData name="Lise Mégret" userId="3bcbfc73a3348de2" providerId="LiveId" clId="{3EA0F100-2E77-4C09-8561-611499B3194A}" dt="2024-06-06T07:06:15.153" v="1662" actId="20577"/>
          <ac:spMkLst>
            <pc:docMk/>
            <pc:sldMk cId="42323507" sldId="258"/>
            <ac:spMk id="5" creationId="{6BA86F31-58BF-9E41-926E-A63F5342365F}"/>
          </ac:spMkLst>
        </pc:spChg>
      </pc:sldChg>
      <pc:sldChg chg="modSp mod">
        <pc:chgData name="Lise Mégret" userId="3bcbfc73a3348de2" providerId="LiveId" clId="{3EA0F100-2E77-4C09-8561-611499B3194A}" dt="2024-06-05T15:45:54.543" v="1554" actId="12"/>
        <pc:sldMkLst>
          <pc:docMk/>
          <pc:sldMk cId="1809315440" sldId="259"/>
        </pc:sldMkLst>
        <pc:spChg chg="mod">
          <ac:chgData name="Lise Mégret" userId="3bcbfc73a3348de2" providerId="LiveId" clId="{3EA0F100-2E77-4C09-8561-611499B3194A}" dt="2024-06-05T15:45:54.543" v="1554" actId="12"/>
          <ac:spMkLst>
            <pc:docMk/>
            <pc:sldMk cId="1809315440" sldId="259"/>
            <ac:spMk id="3" creationId="{1C0EC6E2-38B0-D772-7660-25D80FB119D2}"/>
          </ac:spMkLst>
        </pc:spChg>
        <pc:spChg chg="mod">
          <ac:chgData name="Lise Mégret" userId="3bcbfc73a3348de2" providerId="LiveId" clId="{3EA0F100-2E77-4C09-8561-611499B3194A}" dt="2024-06-05T15:35:58.656" v="1367" actId="20577"/>
          <ac:spMkLst>
            <pc:docMk/>
            <pc:sldMk cId="1809315440" sldId="259"/>
            <ac:spMk id="8" creationId="{EB6B11E3-1E33-408C-8B6D-12FDCC219318}"/>
          </ac:spMkLst>
        </pc:spChg>
      </pc:sldChg>
      <pc:sldChg chg="modSp mod modAnim">
        <pc:chgData name="Lise Mégret" userId="3bcbfc73a3348de2" providerId="LiveId" clId="{3EA0F100-2E77-4C09-8561-611499B3194A}" dt="2024-06-05T15:41:56.398" v="1449" actId="20577"/>
        <pc:sldMkLst>
          <pc:docMk/>
          <pc:sldMk cId="88912091" sldId="260"/>
        </pc:sldMkLst>
        <pc:spChg chg="mod">
          <ac:chgData name="Lise Mégret" userId="3bcbfc73a3348de2" providerId="LiveId" clId="{3EA0F100-2E77-4C09-8561-611499B3194A}" dt="2024-06-05T15:41:56.398" v="1449" actId="20577"/>
          <ac:spMkLst>
            <pc:docMk/>
            <pc:sldMk cId="88912091" sldId="260"/>
            <ac:spMk id="3" creationId="{1C0EC6E2-38B0-D772-7660-25D80FB119D2}"/>
          </ac:spMkLst>
        </pc:spChg>
      </pc:sldChg>
      <pc:sldChg chg="modSp mod">
        <pc:chgData name="Lise Mégret" userId="3bcbfc73a3348de2" providerId="LiveId" clId="{3EA0F100-2E77-4C09-8561-611499B3194A}" dt="2024-06-05T15:47:07.131" v="1567" actId="20577"/>
        <pc:sldMkLst>
          <pc:docMk/>
          <pc:sldMk cId="1689140753" sldId="261"/>
        </pc:sldMkLst>
        <pc:spChg chg="mod">
          <ac:chgData name="Lise Mégret" userId="3bcbfc73a3348de2" providerId="LiveId" clId="{3EA0F100-2E77-4C09-8561-611499B3194A}" dt="2024-06-05T15:47:07.131" v="1567" actId="20577"/>
          <ac:spMkLst>
            <pc:docMk/>
            <pc:sldMk cId="1689140753" sldId="261"/>
            <ac:spMk id="3" creationId="{1C0EC6E2-38B0-D772-7660-25D80FB119D2}"/>
          </ac:spMkLst>
        </pc:spChg>
        <pc:spChg chg="mod">
          <ac:chgData name="Lise Mégret" userId="3bcbfc73a3348de2" providerId="LiveId" clId="{3EA0F100-2E77-4C09-8561-611499B3194A}" dt="2024-06-05T15:46:45.731" v="1555" actId="313"/>
          <ac:spMkLst>
            <pc:docMk/>
            <pc:sldMk cId="1689140753" sldId="261"/>
            <ac:spMk id="8" creationId="{EB6B11E3-1E33-408C-8B6D-12FDCC219318}"/>
          </ac:spMkLst>
        </pc:spChg>
      </pc:sldChg>
      <pc:sldChg chg="modSp mod">
        <pc:chgData name="Lise Mégret" userId="3bcbfc73a3348de2" providerId="LiveId" clId="{3EA0F100-2E77-4C09-8561-611499B3194A}" dt="2024-06-04T17:07:16.473" v="1038" actId="20577"/>
        <pc:sldMkLst>
          <pc:docMk/>
          <pc:sldMk cId="4064542771" sldId="262"/>
        </pc:sldMkLst>
        <pc:spChg chg="mod">
          <ac:chgData name="Lise Mégret" userId="3bcbfc73a3348de2" providerId="LiveId" clId="{3EA0F100-2E77-4C09-8561-611499B3194A}" dt="2024-06-04T17:07:16.473" v="1038" actId="20577"/>
          <ac:spMkLst>
            <pc:docMk/>
            <pc:sldMk cId="4064542771" sldId="262"/>
            <ac:spMk id="3" creationId="{9EBF0366-6BAD-11C0-0A2E-773A4DB037C2}"/>
          </ac:spMkLst>
        </pc:spChg>
      </pc:sldChg>
      <pc:sldChg chg="modSp add mod ord modAnim">
        <pc:chgData name="Lise Mégret" userId="3bcbfc73a3348de2" providerId="LiveId" clId="{3EA0F100-2E77-4C09-8561-611499B3194A}" dt="2024-06-05T15:44:23.590" v="1517" actId="20577"/>
        <pc:sldMkLst>
          <pc:docMk/>
          <pc:sldMk cId="2637385158" sldId="271"/>
        </pc:sldMkLst>
        <pc:spChg chg="mod">
          <ac:chgData name="Lise Mégret" userId="3bcbfc73a3348de2" providerId="LiveId" clId="{3EA0F100-2E77-4C09-8561-611499B3194A}" dt="2024-06-05T15:43:47.173" v="1505" actId="20577"/>
          <ac:spMkLst>
            <pc:docMk/>
            <pc:sldMk cId="2637385158" sldId="271"/>
            <ac:spMk id="3" creationId="{1C0EC6E2-38B0-D772-7660-25D80FB119D2}"/>
          </ac:spMkLst>
        </pc:spChg>
        <pc:spChg chg="mod">
          <ac:chgData name="Lise Mégret" userId="3bcbfc73a3348de2" providerId="LiveId" clId="{3EA0F100-2E77-4C09-8561-611499B3194A}" dt="2024-06-05T15:44:23.590" v="1517" actId="20577"/>
          <ac:spMkLst>
            <pc:docMk/>
            <pc:sldMk cId="2637385158" sldId="271"/>
            <ac:spMk id="8" creationId="{EB6B11E3-1E33-408C-8B6D-12FDCC219318}"/>
          </ac:spMkLst>
        </pc:spChg>
      </pc:sldChg>
    </pc:docChg>
  </pc:docChgLst>
  <pc:docChgLst>
    <pc:chgData name="Lise" userId="3bcbfc73a3348de2" providerId="LiveId" clId="{CB2FDB05-6670-4CA0-8BFD-89BA1288BC9D}"/>
    <pc:docChg chg="undo custSel addSld delSld modSld sldOrd">
      <pc:chgData name="Lise" userId="3bcbfc73a3348de2" providerId="LiveId" clId="{CB2FDB05-6670-4CA0-8BFD-89BA1288BC9D}" dt="2023-06-01T07:40:19.651" v="1223" actId="2696"/>
      <pc:docMkLst>
        <pc:docMk/>
      </pc:docMkLst>
      <pc:sldChg chg="modSp mod">
        <pc:chgData name="Lise" userId="3bcbfc73a3348de2" providerId="LiveId" clId="{CB2FDB05-6670-4CA0-8BFD-89BA1288BC9D}" dt="2023-05-27T09:10:50.068" v="946" actId="20577"/>
        <pc:sldMkLst>
          <pc:docMk/>
          <pc:sldMk cId="4048571789" sldId="256"/>
        </pc:sldMkLst>
        <pc:spChg chg="mod">
          <ac:chgData name="Lise" userId="3bcbfc73a3348de2" providerId="LiveId" clId="{CB2FDB05-6670-4CA0-8BFD-89BA1288BC9D}" dt="2023-05-27T09:10:50.068" v="946" actId="20577"/>
          <ac:spMkLst>
            <pc:docMk/>
            <pc:sldMk cId="4048571789" sldId="256"/>
            <ac:spMk id="3" creationId="{599D7D1B-A63D-687E-FA88-3B9EA9D97E5E}"/>
          </ac:spMkLst>
        </pc:spChg>
      </pc:sldChg>
      <pc:sldChg chg="addSp delSp modSp mod">
        <pc:chgData name="Lise" userId="3bcbfc73a3348de2" providerId="LiveId" clId="{CB2FDB05-6670-4CA0-8BFD-89BA1288BC9D}" dt="2023-06-01T07:19:49.682" v="1054" actId="20577"/>
        <pc:sldMkLst>
          <pc:docMk/>
          <pc:sldMk cId="667716898" sldId="257"/>
        </pc:sldMkLst>
        <pc:spChg chg="mod">
          <ac:chgData name="Lise" userId="3bcbfc73a3348de2" providerId="LiveId" clId="{CB2FDB05-6670-4CA0-8BFD-89BA1288BC9D}" dt="2023-06-01T07:19:49.682" v="1054" actId="20577"/>
          <ac:spMkLst>
            <pc:docMk/>
            <pc:sldMk cId="667716898" sldId="257"/>
            <ac:spMk id="3" creationId="{1C0EC6E2-38B0-D772-7660-25D80FB119D2}"/>
          </ac:spMkLst>
        </pc:spChg>
        <pc:spChg chg="mod">
          <ac:chgData name="Lise" userId="3bcbfc73a3348de2" providerId="LiveId" clId="{CB2FDB05-6670-4CA0-8BFD-89BA1288BC9D}" dt="2023-05-27T08:00:25.129" v="1" actId="26606"/>
          <ac:spMkLst>
            <pc:docMk/>
            <pc:sldMk cId="667716898" sldId="257"/>
            <ac:spMk id="8" creationId="{EB6B11E3-1E33-408C-8B6D-12FDCC219318}"/>
          </ac:spMkLst>
        </pc:spChg>
        <pc:spChg chg="mod">
          <ac:chgData name="Lise" userId="3bcbfc73a3348de2" providerId="LiveId" clId="{CB2FDB05-6670-4CA0-8BFD-89BA1288BC9D}" dt="2023-05-27T08:00:25.129" v="1" actId="26606"/>
          <ac:spMkLst>
            <pc:docMk/>
            <pc:sldMk cId="667716898" sldId="257"/>
            <ac:spMk id="10" creationId="{BE8D5989-5D49-41EE-9681-9A5AB28BFC2C}"/>
          </ac:spMkLst>
        </pc:spChg>
        <pc:spChg chg="mod">
          <ac:chgData name="Lise" userId="3bcbfc73a3348de2" providerId="LiveId" clId="{CB2FDB05-6670-4CA0-8BFD-89BA1288BC9D}" dt="2023-05-27T08:00:25.129" v="1" actId="26606"/>
          <ac:spMkLst>
            <pc:docMk/>
            <pc:sldMk cId="667716898" sldId="257"/>
            <ac:spMk id="12" creationId="{A60C28C0-EFDC-4047-81BA-16DBA9A9132E}"/>
          </ac:spMkLst>
        </pc:spChg>
        <pc:spChg chg="mod">
          <ac:chgData name="Lise" userId="3bcbfc73a3348de2" providerId="LiveId" clId="{CB2FDB05-6670-4CA0-8BFD-89BA1288BC9D}" dt="2023-05-27T08:00:25.129" v="1" actId="26606"/>
          <ac:spMkLst>
            <pc:docMk/>
            <pc:sldMk cId="667716898" sldId="257"/>
            <ac:spMk id="14" creationId="{6D4D1CD5-79A4-491C-85F0-0EE21E8849CB}"/>
          </ac:spMkLst>
        </pc:spChg>
        <pc:picChg chg="add del">
          <ac:chgData name="Lise" userId="3bcbfc73a3348de2" providerId="LiveId" clId="{CB2FDB05-6670-4CA0-8BFD-89BA1288BC9D}" dt="2023-05-27T08:00:25.129" v="1" actId="26606"/>
          <ac:picMkLst>
            <pc:docMk/>
            <pc:sldMk cId="667716898" sldId="257"/>
            <ac:picMk id="16" creationId="{2A2F4B54-B951-697B-7698-13BA363BEA0A}"/>
          </ac:picMkLst>
        </pc:picChg>
      </pc:sldChg>
      <pc:sldChg chg="modSp mod">
        <pc:chgData name="Lise" userId="3bcbfc73a3348de2" providerId="LiveId" clId="{CB2FDB05-6670-4CA0-8BFD-89BA1288BC9D}" dt="2023-05-27T08:17:00.967" v="499" actId="20577"/>
        <pc:sldMkLst>
          <pc:docMk/>
          <pc:sldMk cId="42323507" sldId="258"/>
        </pc:sldMkLst>
        <pc:spChg chg="mod">
          <ac:chgData name="Lise" userId="3bcbfc73a3348de2" providerId="LiveId" clId="{CB2FDB05-6670-4CA0-8BFD-89BA1288BC9D}" dt="2023-05-27T08:17:00.967" v="499" actId="20577"/>
          <ac:spMkLst>
            <pc:docMk/>
            <pc:sldMk cId="42323507" sldId="258"/>
            <ac:spMk id="3" creationId="{69448123-8C11-F3E2-76E0-96AAECC5B801}"/>
          </ac:spMkLst>
        </pc:spChg>
      </pc:sldChg>
      <pc:sldChg chg="new del">
        <pc:chgData name="Lise" userId="3bcbfc73a3348de2" providerId="LiveId" clId="{CB2FDB05-6670-4CA0-8BFD-89BA1288BC9D}" dt="2023-05-27T08:02:12.096" v="3" actId="2696"/>
        <pc:sldMkLst>
          <pc:docMk/>
          <pc:sldMk cId="1698224224" sldId="259"/>
        </pc:sldMkLst>
      </pc:sldChg>
      <pc:sldChg chg="modSp add mod modAnim">
        <pc:chgData name="Lise" userId="3bcbfc73a3348de2" providerId="LiveId" clId="{CB2FDB05-6670-4CA0-8BFD-89BA1288BC9D}" dt="2023-06-01T07:29:33.867" v="1161"/>
        <pc:sldMkLst>
          <pc:docMk/>
          <pc:sldMk cId="1809315440" sldId="259"/>
        </pc:sldMkLst>
        <pc:spChg chg="mod">
          <ac:chgData name="Lise" userId="3bcbfc73a3348de2" providerId="LiveId" clId="{CB2FDB05-6670-4CA0-8BFD-89BA1288BC9D}" dt="2023-06-01T07:29:15.396" v="1160" actId="20577"/>
          <ac:spMkLst>
            <pc:docMk/>
            <pc:sldMk cId="1809315440" sldId="259"/>
            <ac:spMk id="3" creationId="{1C0EC6E2-38B0-D772-7660-25D80FB119D2}"/>
          </ac:spMkLst>
        </pc:spChg>
        <pc:spChg chg="mod">
          <ac:chgData name="Lise" userId="3bcbfc73a3348de2" providerId="LiveId" clId="{CB2FDB05-6670-4CA0-8BFD-89BA1288BC9D}" dt="2023-05-27T08:11:44.561" v="330" actId="313"/>
          <ac:spMkLst>
            <pc:docMk/>
            <pc:sldMk cId="1809315440" sldId="259"/>
            <ac:spMk id="8" creationId="{EB6B11E3-1E33-408C-8B6D-12FDCC219318}"/>
          </ac:spMkLst>
        </pc:spChg>
      </pc:sldChg>
      <pc:sldChg chg="modSp add mod modAnim">
        <pc:chgData name="Lise" userId="3bcbfc73a3348de2" providerId="LiveId" clId="{CB2FDB05-6670-4CA0-8BFD-89BA1288BC9D}" dt="2023-06-01T07:31:20.112" v="1203"/>
        <pc:sldMkLst>
          <pc:docMk/>
          <pc:sldMk cId="88912091" sldId="260"/>
        </pc:sldMkLst>
        <pc:spChg chg="mod">
          <ac:chgData name="Lise" userId="3bcbfc73a3348de2" providerId="LiveId" clId="{CB2FDB05-6670-4CA0-8BFD-89BA1288BC9D}" dt="2023-06-01T07:30:48.523" v="1202" actId="20577"/>
          <ac:spMkLst>
            <pc:docMk/>
            <pc:sldMk cId="88912091" sldId="260"/>
            <ac:spMk id="3" creationId="{1C0EC6E2-38B0-D772-7660-25D80FB119D2}"/>
          </ac:spMkLst>
        </pc:spChg>
        <pc:spChg chg="mod">
          <ac:chgData name="Lise" userId="3bcbfc73a3348de2" providerId="LiveId" clId="{CB2FDB05-6670-4CA0-8BFD-89BA1288BC9D}" dt="2023-05-27T08:09:19.928" v="326" actId="313"/>
          <ac:spMkLst>
            <pc:docMk/>
            <pc:sldMk cId="88912091" sldId="260"/>
            <ac:spMk id="8" creationId="{EB6B11E3-1E33-408C-8B6D-12FDCC219318}"/>
          </ac:spMkLst>
        </pc:spChg>
      </pc:sldChg>
      <pc:sldChg chg="modSp add mod">
        <pc:chgData name="Lise" userId="3bcbfc73a3348de2" providerId="LiveId" clId="{CB2FDB05-6670-4CA0-8BFD-89BA1288BC9D}" dt="2023-05-27T08:20:17.447" v="537" actId="20577"/>
        <pc:sldMkLst>
          <pc:docMk/>
          <pc:sldMk cId="1689140753" sldId="261"/>
        </pc:sldMkLst>
        <pc:spChg chg="mod">
          <ac:chgData name="Lise" userId="3bcbfc73a3348de2" providerId="LiveId" clId="{CB2FDB05-6670-4CA0-8BFD-89BA1288BC9D}" dt="2023-05-27T08:20:17.447" v="537" actId="20577"/>
          <ac:spMkLst>
            <pc:docMk/>
            <pc:sldMk cId="1689140753" sldId="261"/>
            <ac:spMk id="3" creationId="{1C0EC6E2-38B0-D772-7660-25D80FB119D2}"/>
          </ac:spMkLst>
        </pc:spChg>
        <pc:spChg chg="mod">
          <ac:chgData name="Lise" userId="3bcbfc73a3348de2" providerId="LiveId" clId="{CB2FDB05-6670-4CA0-8BFD-89BA1288BC9D}" dt="2023-05-27T08:13:55.005" v="370" actId="20577"/>
          <ac:spMkLst>
            <pc:docMk/>
            <pc:sldMk cId="1689140753" sldId="261"/>
            <ac:spMk id="8" creationId="{EB6B11E3-1E33-408C-8B6D-12FDCC219318}"/>
          </ac:spMkLst>
        </pc:spChg>
      </pc:sldChg>
      <pc:sldChg chg="addSp modSp new mod">
        <pc:chgData name="Lise" userId="3bcbfc73a3348de2" providerId="LiveId" clId="{CB2FDB05-6670-4CA0-8BFD-89BA1288BC9D}" dt="2023-05-27T08:27:28.347" v="673" actId="255"/>
        <pc:sldMkLst>
          <pc:docMk/>
          <pc:sldMk cId="4064542771" sldId="262"/>
        </pc:sldMkLst>
        <pc:spChg chg="mod">
          <ac:chgData name="Lise" userId="3bcbfc73a3348de2" providerId="LiveId" clId="{CB2FDB05-6670-4CA0-8BFD-89BA1288BC9D}" dt="2023-05-27T08:27:28.347" v="673" actId="255"/>
          <ac:spMkLst>
            <pc:docMk/>
            <pc:sldMk cId="4064542771" sldId="262"/>
            <ac:spMk id="2" creationId="{BBC55778-08A5-FB36-7824-F9B88B233203}"/>
          </ac:spMkLst>
        </pc:spChg>
        <pc:spChg chg="mod">
          <ac:chgData name="Lise" userId="3bcbfc73a3348de2" providerId="LiveId" clId="{CB2FDB05-6670-4CA0-8BFD-89BA1288BC9D}" dt="2023-05-27T08:27:04.659" v="672" actId="26606"/>
          <ac:spMkLst>
            <pc:docMk/>
            <pc:sldMk cId="4064542771" sldId="262"/>
            <ac:spMk id="3" creationId="{9EBF0366-6BAD-11C0-0A2E-773A4DB037C2}"/>
          </ac:spMkLst>
        </pc:spChg>
        <pc:spChg chg="add">
          <ac:chgData name="Lise" userId="3bcbfc73a3348de2" providerId="LiveId" clId="{CB2FDB05-6670-4CA0-8BFD-89BA1288BC9D}" dt="2023-05-27T08:27:04.659" v="672" actId="26606"/>
          <ac:spMkLst>
            <pc:docMk/>
            <pc:sldMk cId="4064542771" sldId="262"/>
            <ac:spMk id="8" creationId="{C47B6739-3C1A-4160-9B94-23FEB1F9E5FE}"/>
          </ac:spMkLst>
        </pc:spChg>
        <pc:spChg chg="add">
          <ac:chgData name="Lise" userId="3bcbfc73a3348de2" providerId="LiveId" clId="{CB2FDB05-6670-4CA0-8BFD-89BA1288BC9D}" dt="2023-05-27T08:27:04.659" v="672" actId="26606"/>
          <ac:spMkLst>
            <pc:docMk/>
            <pc:sldMk cId="4064542771" sldId="262"/>
            <ac:spMk id="10" creationId="{F062E5C3-5FD5-4B9D-A3BF-D0C85CCC492B}"/>
          </ac:spMkLst>
        </pc:spChg>
        <pc:spChg chg="add">
          <ac:chgData name="Lise" userId="3bcbfc73a3348de2" providerId="LiveId" clId="{CB2FDB05-6670-4CA0-8BFD-89BA1288BC9D}" dt="2023-05-27T08:27:04.659" v="672" actId="26606"/>
          <ac:spMkLst>
            <pc:docMk/>
            <pc:sldMk cId="4064542771" sldId="262"/>
            <ac:spMk id="12" creationId="{E126B935-752A-4C3E-BB33-9DC4656BD2ED}"/>
          </ac:spMkLst>
        </pc:spChg>
      </pc:sldChg>
      <pc:sldChg chg="modSp new mod">
        <pc:chgData name="Lise" userId="3bcbfc73a3348de2" providerId="LiveId" clId="{CB2FDB05-6670-4CA0-8BFD-89BA1288BC9D}" dt="2023-05-27T08:59:33.969" v="923" actId="20577"/>
        <pc:sldMkLst>
          <pc:docMk/>
          <pc:sldMk cId="369258865" sldId="263"/>
        </pc:sldMkLst>
        <pc:spChg chg="mod">
          <ac:chgData name="Lise" userId="3bcbfc73a3348de2" providerId="LiveId" clId="{CB2FDB05-6670-4CA0-8BFD-89BA1288BC9D}" dt="2023-05-27T08:59:33.969" v="923" actId="20577"/>
          <ac:spMkLst>
            <pc:docMk/>
            <pc:sldMk cId="369258865" sldId="263"/>
            <ac:spMk id="2" creationId="{C56E1731-810C-844B-7252-876527D6A42A}"/>
          </ac:spMkLst>
        </pc:spChg>
      </pc:sldChg>
      <pc:sldChg chg="modSp add mod ord">
        <pc:chgData name="Lise" userId="3bcbfc73a3348de2" providerId="LiveId" clId="{CB2FDB05-6670-4CA0-8BFD-89BA1288BC9D}" dt="2023-06-01T07:34:01.382" v="1221" actId="20577"/>
        <pc:sldMkLst>
          <pc:docMk/>
          <pc:sldMk cId="2940108857" sldId="264"/>
        </pc:sldMkLst>
        <pc:spChg chg="mod">
          <ac:chgData name="Lise" userId="3bcbfc73a3348de2" providerId="LiveId" clId="{CB2FDB05-6670-4CA0-8BFD-89BA1288BC9D}" dt="2023-06-01T07:34:01.382" v="1221" actId="20577"/>
          <ac:spMkLst>
            <pc:docMk/>
            <pc:sldMk cId="2940108857" sldId="264"/>
            <ac:spMk id="3" creationId="{1C0EC6E2-38B0-D772-7660-25D80FB119D2}"/>
          </ac:spMkLst>
        </pc:spChg>
        <pc:spChg chg="mod">
          <ac:chgData name="Lise" userId="3bcbfc73a3348de2" providerId="LiveId" clId="{CB2FDB05-6670-4CA0-8BFD-89BA1288BC9D}" dt="2023-05-27T08:39:30.608" v="759"/>
          <ac:spMkLst>
            <pc:docMk/>
            <pc:sldMk cId="2940108857" sldId="264"/>
            <ac:spMk id="8" creationId="{EB6B11E3-1E33-408C-8B6D-12FDCC219318}"/>
          </ac:spMkLst>
        </pc:spChg>
      </pc:sldChg>
      <pc:sldChg chg="modSp add mod">
        <pc:chgData name="Lise" userId="3bcbfc73a3348de2" providerId="LiveId" clId="{CB2FDB05-6670-4CA0-8BFD-89BA1288BC9D}" dt="2023-05-27T09:23:20.218" v="957" actId="20577"/>
        <pc:sldMkLst>
          <pc:docMk/>
          <pc:sldMk cId="1861231756" sldId="265"/>
        </pc:sldMkLst>
        <pc:spChg chg="mod">
          <ac:chgData name="Lise" userId="3bcbfc73a3348de2" providerId="LiveId" clId="{CB2FDB05-6670-4CA0-8BFD-89BA1288BC9D}" dt="2023-05-27T09:23:20.218" v="957" actId="20577"/>
          <ac:spMkLst>
            <pc:docMk/>
            <pc:sldMk cId="1861231756" sldId="265"/>
            <ac:spMk id="3" creationId="{1C0EC6E2-38B0-D772-7660-25D80FB119D2}"/>
          </ac:spMkLst>
        </pc:spChg>
        <pc:spChg chg="mod">
          <ac:chgData name="Lise" userId="3bcbfc73a3348de2" providerId="LiveId" clId="{CB2FDB05-6670-4CA0-8BFD-89BA1288BC9D}" dt="2023-05-27T08:40:56.242" v="761"/>
          <ac:spMkLst>
            <pc:docMk/>
            <pc:sldMk cId="1861231756" sldId="265"/>
            <ac:spMk id="8" creationId="{EB6B11E3-1E33-408C-8B6D-12FDCC219318}"/>
          </ac:spMkLst>
        </pc:spChg>
      </pc:sldChg>
      <pc:sldChg chg="modSp add del mod ord">
        <pc:chgData name="Lise" userId="3bcbfc73a3348de2" providerId="LiveId" clId="{CB2FDB05-6670-4CA0-8BFD-89BA1288BC9D}" dt="2023-06-01T07:40:19.651" v="1223" actId="2696"/>
        <pc:sldMkLst>
          <pc:docMk/>
          <pc:sldMk cId="3807258800" sldId="266"/>
        </pc:sldMkLst>
        <pc:spChg chg="mod">
          <ac:chgData name="Lise" userId="3bcbfc73a3348de2" providerId="LiveId" clId="{CB2FDB05-6670-4CA0-8BFD-89BA1288BC9D}" dt="2023-05-27T08:51:43.047" v="840"/>
          <ac:spMkLst>
            <pc:docMk/>
            <pc:sldMk cId="3807258800" sldId="266"/>
            <ac:spMk id="8" creationId="{EB6B11E3-1E33-408C-8B6D-12FDCC219318}"/>
          </ac:spMkLst>
        </pc:spChg>
      </pc:sldChg>
      <pc:sldChg chg="delSp modSp add mod ord">
        <pc:chgData name="Lise" userId="3bcbfc73a3348de2" providerId="LiveId" clId="{CB2FDB05-6670-4CA0-8BFD-89BA1288BC9D}" dt="2023-05-27T09:52:19.755" v="973" actId="20577"/>
        <pc:sldMkLst>
          <pc:docMk/>
          <pc:sldMk cId="1156480094" sldId="267"/>
        </pc:sldMkLst>
        <pc:spChg chg="mod">
          <ac:chgData name="Lise" userId="3bcbfc73a3348de2" providerId="LiveId" clId="{CB2FDB05-6670-4CA0-8BFD-89BA1288BC9D}" dt="2023-05-27T09:52:19.755" v="973" actId="20577"/>
          <ac:spMkLst>
            <pc:docMk/>
            <pc:sldMk cId="1156480094" sldId="267"/>
            <ac:spMk id="3" creationId="{1C0EC6E2-38B0-D772-7660-25D80FB119D2}"/>
          </ac:spMkLst>
        </pc:spChg>
        <pc:spChg chg="mod">
          <ac:chgData name="Lise" userId="3bcbfc73a3348de2" providerId="LiveId" clId="{CB2FDB05-6670-4CA0-8BFD-89BA1288BC9D}" dt="2023-05-27T09:51:34.848" v="967" actId="20577"/>
          <ac:spMkLst>
            <pc:docMk/>
            <pc:sldMk cId="1156480094" sldId="267"/>
            <ac:spMk id="8" creationId="{EB6B11E3-1E33-408C-8B6D-12FDCC219318}"/>
          </ac:spMkLst>
        </pc:spChg>
        <pc:spChg chg="del mod">
          <ac:chgData name="Lise" userId="3bcbfc73a3348de2" providerId="LiveId" clId="{CB2FDB05-6670-4CA0-8BFD-89BA1288BC9D}" dt="2023-05-27T09:51:51.245" v="969" actId="478"/>
          <ac:spMkLst>
            <pc:docMk/>
            <pc:sldMk cId="1156480094" sldId="267"/>
            <ac:spMk id="10" creationId="{BE8D5989-5D49-41EE-9681-9A5AB28BFC2C}"/>
          </ac:spMkLst>
        </pc:spChg>
      </pc:sldChg>
      <pc:sldChg chg="modSp add mod">
        <pc:chgData name="Lise" userId="3bcbfc73a3348de2" providerId="LiveId" clId="{CB2FDB05-6670-4CA0-8BFD-89BA1288BC9D}" dt="2023-05-27T09:54:55.016" v="1034" actId="27636"/>
        <pc:sldMkLst>
          <pc:docMk/>
          <pc:sldMk cId="4106310476" sldId="268"/>
        </pc:sldMkLst>
        <pc:spChg chg="mod">
          <ac:chgData name="Lise" userId="3bcbfc73a3348de2" providerId="LiveId" clId="{CB2FDB05-6670-4CA0-8BFD-89BA1288BC9D}" dt="2023-05-27T09:54:55.016" v="1034" actId="27636"/>
          <ac:spMkLst>
            <pc:docMk/>
            <pc:sldMk cId="4106310476" sldId="268"/>
            <ac:spMk id="3" creationId="{1C0EC6E2-38B0-D772-7660-25D80FB119D2}"/>
          </ac:spMkLst>
        </pc:spChg>
        <pc:spChg chg="mod">
          <ac:chgData name="Lise" userId="3bcbfc73a3348de2" providerId="LiveId" clId="{CB2FDB05-6670-4CA0-8BFD-89BA1288BC9D}" dt="2023-05-27T09:52:50.186" v="983" actId="20577"/>
          <ac:spMkLst>
            <pc:docMk/>
            <pc:sldMk cId="4106310476" sldId="268"/>
            <ac:spMk id="8" creationId="{EB6B11E3-1E33-408C-8B6D-12FDCC219318}"/>
          </ac:spMkLst>
        </pc:spChg>
      </pc:sldChg>
      <pc:sldChg chg="addSp delSp modSp new mod">
        <pc:chgData name="Lise" userId="3bcbfc73a3348de2" providerId="LiveId" clId="{CB2FDB05-6670-4CA0-8BFD-89BA1288BC9D}" dt="2023-05-27T09:09:31.109" v="942" actId="1076"/>
        <pc:sldMkLst>
          <pc:docMk/>
          <pc:sldMk cId="2528804109" sldId="269"/>
        </pc:sldMkLst>
        <pc:spChg chg="mod">
          <ac:chgData name="Lise" userId="3bcbfc73a3348de2" providerId="LiveId" clId="{CB2FDB05-6670-4CA0-8BFD-89BA1288BC9D}" dt="2023-05-27T09:01:27.423" v="925" actId="255"/>
          <ac:spMkLst>
            <pc:docMk/>
            <pc:sldMk cId="2528804109" sldId="269"/>
            <ac:spMk id="2" creationId="{D5EB09AD-D312-5C3C-296A-42464AEB1A44}"/>
          </ac:spMkLst>
        </pc:spChg>
        <pc:spChg chg="mod">
          <ac:chgData name="Lise" userId="3bcbfc73a3348de2" providerId="LiveId" clId="{CB2FDB05-6670-4CA0-8BFD-89BA1288BC9D}" dt="2023-05-27T09:08:29.083" v="929" actId="14100"/>
          <ac:spMkLst>
            <pc:docMk/>
            <pc:sldMk cId="2528804109" sldId="269"/>
            <ac:spMk id="3" creationId="{204452D2-9C01-91AF-DF71-D04CE531C6A2}"/>
          </ac:spMkLst>
        </pc:spChg>
        <pc:spChg chg="mod">
          <ac:chgData name="Lise" userId="3bcbfc73a3348de2" providerId="LiveId" clId="{CB2FDB05-6670-4CA0-8BFD-89BA1288BC9D}" dt="2023-05-27T09:08:33.049" v="930" actId="14100"/>
          <ac:spMkLst>
            <pc:docMk/>
            <pc:sldMk cId="2528804109" sldId="269"/>
            <ac:spMk id="4" creationId="{04BE3210-1C85-1238-6659-6EAD97BA7ECA}"/>
          </ac:spMkLst>
        </pc:spChg>
        <pc:spChg chg="add del mod">
          <ac:chgData name="Lise" userId="3bcbfc73a3348de2" providerId="LiveId" clId="{CB2FDB05-6670-4CA0-8BFD-89BA1288BC9D}" dt="2023-05-27T09:08:35.099" v="932"/>
          <ac:spMkLst>
            <pc:docMk/>
            <pc:sldMk cId="2528804109" sldId="269"/>
            <ac:spMk id="5" creationId="{C5E7B9FD-4B56-D480-E46B-778B5F1E56E0}"/>
          </ac:spMkLst>
        </pc:spChg>
        <pc:spChg chg="add del mod">
          <ac:chgData name="Lise" userId="3bcbfc73a3348de2" providerId="LiveId" clId="{CB2FDB05-6670-4CA0-8BFD-89BA1288BC9D}" dt="2023-05-27T09:08:35.099" v="934"/>
          <ac:spMkLst>
            <pc:docMk/>
            <pc:sldMk cId="2528804109" sldId="269"/>
            <ac:spMk id="6" creationId="{35C7BC6F-84F8-BDD3-815D-542D4830B735}"/>
          </ac:spMkLst>
        </pc:spChg>
        <pc:spChg chg="add del mod">
          <ac:chgData name="Lise" userId="3bcbfc73a3348de2" providerId="LiveId" clId="{CB2FDB05-6670-4CA0-8BFD-89BA1288BC9D}" dt="2023-05-27T09:08:35.099" v="936"/>
          <ac:spMkLst>
            <pc:docMk/>
            <pc:sldMk cId="2528804109" sldId="269"/>
            <ac:spMk id="7" creationId="{9649A83F-0CB6-AE83-8342-92199CBD3D88}"/>
          </ac:spMkLst>
        </pc:spChg>
        <pc:spChg chg="add mod">
          <ac:chgData name="Lise" userId="3bcbfc73a3348de2" providerId="LiveId" clId="{CB2FDB05-6670-4CA0-8BFD-89BA1288BC9D}" dt="2023-05-27T09:09:31.109" v="942" actId="1076"/>
          <ac:spMkLst>
            <pc:docMk/>
            <pc:sldMk cId="2528804109" sldId="269"/>
            <ac:spMk id="8" creationId="{ACB8FA49-C9F1-6E15-A858-D9800FE21D69}"/>
          </ac:spMkLst>
        </pc:spChg>
      </pc:sldChg>
      <pc:sldChg chg="addSp modSp new mod">
        <pc:chgData name="Lise" userId="3bcbfc73a3348de2" providerId="LiveId" clId="{CB2FDB05-6670-4CA0-8BFD-89BA1288BC9D}" dt="2023-05-27T09:10:33.975" v="945" actId="14100"/>
        <pc:sldMkLst>
          <pc:docMk/>
          <pc:sldMk cId="4021483254" sldId="270"/>
        </pc:sldMkLst>
        <pc:spChg chg="add mod">
          <ac:chgData name="Lise" userId="3bcbfc73a3348de2" providerId="LiveId" clId="{CB2FDB05-6670-4CA0-8BFD-89BA1288BC9D}" dt="2023-05-27T09:10:33.975" v="945" actId="14100"/>
          <ac:spMkLst>
            <pc:docMk/>
            <pc:sldMk cId="4021483254" sldId="270"/>
            <ac:spMk id="3" creationId="{58E2B436-BF9C-BF8C-3939-3342CB4385CF}"/>
          </ac:spMkLst>
        </pc:spChg>
      </pc:sldChg>
      <pc:sldChg chg="add del">
        <pc:chgData name="Lise" userId="3bcbfc73a3348de2" providerId="LiveId" clId="{CB2FDB05-6670-4CA0-8BFD-89BA1288BC9D}" dt="2023-06-01T07:40:15.607" v="1222" actId="2696"/>
        <pc:sldMkLst>
          <pc:docMk/>
          <pc:sldMk cId="2302944251" sldId="27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33821-597E-4B4F-8572-5DA1CB183565}"/>
              </a:ext>
            </a:extLst>
          </p:cNvPr>
          <p:cNvSpPr>
            <a:spLocks noGrp="1"/>
          </p:cNvSpPr>
          <p:nvPr>
            <p:ph type="ctrTitle"/>
          </p:nvPr>
        </p:nvSpPr>
        <p:spPr>
          <a:xfrm>
            <a:off x="548640" y="950976"/>
            <a:ext cx="6509385" cy="3556730"/>
          </a:xfrm>
        </p:spPr>
        <p:txBody>
          <a:bodyPr anchor="t">
            <a:normAutofit/>
          </a:bodyPr>
          <a:lstStyle>
            <a:lvl1pPr algn="l">
              <a:defRPr sz="4400"/>
            </a:lvl1pPr>
          </a:lstStyle>
          <a:p>
            <a:r>
              <a:rPr lang="en-US" dirty="0"/>
              <a:t>Click to edit Master title style</a:t>
            </a:r>
          </a:p>
        </p:txBody>
      </p:sp>
      <p:sp>
        <p:nvSpPr>
          <p:cNvPr id="3" name="Subtitle 2">
            <a:extLst>
              <a:ext uri="{FF2B5EF4-FFF2-40B4-BE49-F238E27FC236}">
                <a16:creationId xmlns:a16="http://schemas.microsoft.com/office/drawing/2014/main" id="{F4C38D70-8FF5-47D7-A0DD-087A227BC94F}"/>
              </a:ext>
            </a:extLst>
          </p:cNvPr>
          <p:cNvSpPr>
            <a:spLocks noGrp="1"/>
          </p:cNvSpPr>
          <p:nvPr>
            <p:ph type="subTitle" idx="1"/>
          </p:nvPr>
        </p:nvSpPr>
        <p:spPr>
          <a:xfrm>
            <a:off x="576072" y="4572000"/>
            <a:ext cx="6481953" cy="1485900"/>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6DB5B485-516D-48B7-AF1D-69AEEA351A94}"/>
              </a:ext>
            </a:extLst>
          </p:cNvPr>
          <p:cNvSpPr>
            <a:spLocks noGrp="1"/>
          </p:cNvSpPr>
          <p:nvPr>
            <p:ph type="dt" sz="half" idx="10"/>
          </p:nvPr>
        </p:nvSpPr>
        <p:spPr/>
        <p:txBody>
          <a:bodyPr/>
          <a:lstStyle/>
          <a:p>
            <a:fld id="{4CDE23C7-78A4-413A-A84B-93D4CC0A9EB1}" type="datetimeFigureOut">
              <a:rPr lang="en-US" smtClean="0"/>
              <a:t>6/6/2024</a:t>
            </a:fld>
            <a:endParaRPr lang="en-US"/>
          </a:p>
        </p:txBody>
      </p:sp>
      <p:sp>
        <p:nvSpPr>
          <p:cNvPr id="5" name="Footer Placeholder 4">
            <a:extLst>
              <a:ext uri="{FF2B5EF4-FFF2-40B4-BE49-F238E27FC236}">
                <a16:creationId xmlns:a16="http://schemas.microsoft.com/office/drawing/2014/main" id="{1D614DDB-2831-4FF8-9DA7-0449659D7A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F178F6-65BA-4964-80E2-DB6EA3355FBB}"/>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337142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07F1B-6F93-4E6E-8C8C-D01A9DEB6AA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7D2968-FE85-492F-A77B-1771F4EAA8C6}"/>
              </a:ext>
            </a:extLst>
          </p:cNvPr>
          <p:cNvSpPr>
            <a:spLocks noGrp="1"/>
          </p:cNvSpPr>
          <p:nvPr>
            <p:ph type="body" orient="vert" idx="1"/>
          </p:nvPr>
        </p:nvSpPr>
        <p:spPr>
          <a:xfrm>
            <a:off x="548641" y="2028826"/>
            <a:ext cx="11094348" cy="4029074"/>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4592DA2-B1FB-45C6-B10C-141AC2BFB381}"/>
              </a:ext>
            </a:extLst>
          </p:cNvPr>
          <p:cNvSpPr>
            <a:spLocks noGrp="1"/>
          </p:cNvSpPr>
          <p:nvPr>
            <p:ph type="dt" sz="half" idx="10"/>
          </p:nvPr>
        </p:nvSpPr>
        <p:spPr/>
        <p:txBody>
          <a:bodyPr/>
          <a:lstStyle/>
          <a:p>
            <a:fld id="{4CDE23C7-78A4-413A-A84B-93D4CC0A9EB1}" type="datetimeFigureOut">
              <a:rPr lang="en-US" smtClean="0"/>
              <a:t>6/6/2024</a:t>
            </a:fld>
            <a:endParaRPr lang="en-US"/>
          </a:p>
        </p:txBody>
      </p:sp>
      <p:sp>
        <p:nvSpPr>
          <p:cNvPr id="5" name="Footer Placeholder 4">
            <a:extLst>
              <a:ext uri="{FF2B5EF4-FFF2-40B4-BE49-F238E27FC236}">
                <a16:creationId xmlns:a16="http://schemas.microsoft.com/office/drawing/2014/main" id="{18CA6D78-CE47-4CA7-B3B6-AFAE5175F6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EDC5C0-8780-4819-A8FC-32A0141D271C}"/>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943400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B8F9A8-05F2-4F79-B689-1FA2F31965D8}"/>
              </a:ext>
            </a:extLst>
          </p:cNvPr>
          <p:cNvSpPr>
            <a:spLocks noGrp="1"/>
          </p:cNvSpPr>
          <p:nvPr>
            <p:ph type="title" orient="vert"/>
          </p:nvPr>
        </p:nvSpPr>
        <p:spPr>
          <a:xfrm>
            <a:off x="9472612" y="952499"/>
            <a:ext cx="2207417" cy="5105401"/>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5D615BC-61CD-4D59-8E85-B59072E2B22D}"/>
              </a:ext>
            </a:extLst>
          </p:cNvPr>
          <p:cNvSpPr>
            <a:spLocks noGrp="1"/>
          </p:cNvSpPr>
          <p:nvPr>
            <p:ph type="body" orient="vert" idx="1"/>
          </p:nvPr>
        </p:nvSpPr>
        <p:spPr>
          <a:xfrm>
            <a:off x="557924" y="952499"/>
            <a:ext cx="8914688" cy="51054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3F81C46-8CC0-4B79-AF2E-84C86C6A803A}"/>
              </a:ext>
            </a:extLst>
          </p:cNvPr>
          <p:cNvSpPr>
            <a:spLocks noGrp="1"/>
          </p:cNvSpPr>
          <p:nvPr>
            <p:ph type="dt" sz="half" idx="10"/>
          </p:nvPr>
        </p:nvSpPr>
        <p:spPr/>
        <p:txBody>
          <a:bodyPr/>
          <a:lstStyle/>
          <a:p>
            <a:fld id="{4CDE23C7-78A4-413A-A84B-93D4CC0A9EB1}" type="datetimeFigureOut">
              <a:rPr lang="en-US" smtClean="0"/>
              <a:t>6/6/2024</a:t>
            </a:fld>
            <a:endParaRPr lang="en-US"/>
          </a:p>
        </p:txBody>
      </p:sp>
      <p:sp>
        <p:nvSpPr>
          <p:cNvPr id="5" name="Footer Placeholder 4">
            <a:extLst>
              <a:ext uri="{FF2B5EF4-FFF2-40B4-BE49-F238E27FC236}">
                <a16:creationId xmlns:a16="http://schemas.microsoft.com/office/drawing/2014/main" id="{A1A76817-4D29-4888-B68C-A35F5A069C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A0B21A-30A9-4173-9E3F-D985B86A35CE}"/>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1544474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A45AC-24E0-45A1-90C3-7BF96C3FC7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2018E1-7CA3-4B5E-9683-554FDFC63E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95D32D-7150-4DF2-B992-A2B4F5605D94}"/>
              </a:ext>
            </a:extLst>
          </p:cNvPr>
          <p:cNvSpPr>
            <a:spLocks noGrp="1"/>
          </p:cNvSpPr>
          <p:nvPr>
            <p:ph type="dt" sz="half" idx="10"/>
          </p:nvPr>
        </p:nvSpPr>
        <p:spPr/>
        <p:txBody>
          <a:bodyPr/>
          <a:lstStyle/>
          <a:p>
            <a:fld id="{4CDE23C7-78A4-413A-A84B-93D4CC0A9EB1}" type="datetimeFigureOut">
              <a:rPr lang="en-US" smtClean="0"/>
              <a:t>6/6/2024</a:t>
            </a:fld>
            <a:endParaRPr lang="en-US"/>
          </a:p>
        </p:txBody>
      </p:sp>
      <p:sp>
        <p:nvSpPr>
          <p:cNvPr id="5" name="Footer Placeholder 4">
            <a:extLst>
              <a:ext uri="{FF2B5EF4-FFF2-40B4-BE49-F238E27FC236}">
                <a16:creationId xmlns:a16="http://schemas.microsoft.com/office/drawing/2014/main" id="{F3D03F0C-FCA3-464C-B6ED-864DB51E7D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C41006-DAE1-4326-B1AE-FD527A653BDE}"/>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3436119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73B84-BE32-464A-A765-975C21B5CF4B}"/>
              </a:ext>
            </a:extLst>
          </p:cNvPr>
          <p:cNvSpPr>
            <a:spLocks noGrp="1"/>
          </p:cNvSpPr>
          <p:nvPr>
            <p:ph type="title"/>
          </p:nvPr>
        </p:nvSpPr>
        <p:spPr>
          <a:xfrm>
            <a:off x="557923" y="952500"/>
            <a:ext cx="6678695" cy="3962398"/>
          </a:xfrm>
        </p:spPr>
        <p:txBody>
          <a:bodyPr anchor="t">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640145C2-97CF-4887-904A-8ADC80525A2E}"/>
              </a:ext>
            </a:extLst>
          </p:cNvPr>
          <p:cNvSpPr>
            <a:spLocks noGrp="1"/>
          </p:cNvSpPr>
          <p:nvPr>
            <p:ph type="body" idx="1"/>
          </p:nvPr>
        </p:nvSpPr>
        <p:spPr>
          <a:xfrm>
            <a:off x="8043860" y="952501"/>
            <a:ext cx="3500440" cy="396239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E524559-DA32-4398-A8EE-EED2469D63BB}"/>
              </a:ext>
            </a:extLst>
          </p:cNvPr>
          <p:cNvSpPr>
            <a:spLocks noGrp="1"/>
          </p:cNvSpPr>
          <p:nvPr>
            <p:ph type="dt" sz="half" idx="10"/>
          </p:nvPr>
        </p:nvSpPr>
        <p:spPr/>
        <p:txBody>
          <a:bodyPr/>
          <a:lstStyle/>
          <a:p>
            <a:fld id="{4CDE23C7-78A4-413A-A84B-93D4CC0A9EB1}" type="datetimeFigureOut">
              <a:rPr lang="en-US" smtClean="0"/>
              <a:t>6/6/2024</a:t>
            </a:fld>
            <a:endParaRPr lang="en-US"/>
          </a:p>
        </p:txBody>
      </p:sp>
      <p:sp>
        <p:nvSpPr>
          <p:cNvPr id="5" name="Footer Placeholder 4">
            <a:extLst>
              <a:ext uri="{FF2B5EF4-FFF2-40B4-BE49-F238E27FC236}">
                <a16:creationId xmlns:a16="http://schemas.microsoft.com/office/drawing/2014/main" id="{73967BE1-F1AC-4732-B52E-1C7D63DEF8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A13C03-DDF0-48C6-B1BF-D28875F8238F}"/>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705103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6F411-42B3-4A17-BE7E-861BE7E7DC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8E0603-F4C0-40AC-A53E-40449D53D741}"/>
              </a:ext>
            </a:extLst>
          </p:cNvPr>
          <p:cNvSpPr>
            <a:spLocks noGrp="1"/>
          </p:cNvSpPr>
          <p:nvPr>
            <p:ph sz="half" idx="1"/>
          </p:nvPr>
        </p:nvSpPr>
        <p:spPr>
          <a:xfrm>
            <a:off x="548640" y="2029968"/>
            <a:ext cx="5281506" cy="41481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F6BC5634-2887-4182-A9BE-B382357D4F9C}"/>
              </a:ext>
            </a:extLst>
          </p:cNvPr>
          <p:cNvSpPr>
            <a:spLocks noGrp="1"/>
          </p:cNvSpPr>
          <p:nvPr>
            <p:ph sz="half" idx="2"/>
          </p:nvPr>
        </p:nvSpPr>
        <p:spPr>
          <a:xfrm>
            <a:off x="6257928" y="2029968"/>
            <a:ext cx="5281506" cy="41481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D56B6E74-28E1-4684-B515-4265ED7B1EAE}"/>
              </a:ext>
            </a:extLst>
          </p:cNvPr>
          <p:cNvSpPr>
            <a:spLocks noGrp="1"/>
          </p:cNvSpPr>
          <p:nvPr>
            <p:ph type="dt" sz="half" idx="10"/>
          </p:nvPr>
        </p:nvSpPr>
        <p:spPr/>
        <p:txBody>
          <a:bodyPr/>
          <a:lstStyle/>
          <a:p>
            <a:fld id="{4CDE23C7-78A4-413A-A84B-93D4CC0A9EB1}" type="datetimeFigureOut">
              <a:rPr lang="en-US" smtClean="0"/>
              <a:t>6/6/2024</a:t>
            </a:fld>
            <a:endParaRPr lang="en-US"/>
          </a:p>
        </p:txBody>
      </p:sp>
      <p:sp>
        <p:nvSpPr>
          <p:cNvPr id="6" name="Footer Placeholder 5">
            <a:extLst>
              <a:ext uri="{FF2B5EF4-FFF2-40B4-BE49-F238E27FC236}">
                <a16:creationId xmlns:a16="http://schemas.microsoft.com/office/drawing/2014/main" id="{18D375EA-A8F8-485D-A82F-CD85D4C9E1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D9E4B0-F5E3-407F-A548-B616E774987F}"/>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2592844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2161A-7627-4D64-AF08-10D702AFE286}"/>
              </a:ext>
            </a:extLst>
          </p:cNvPr>
          <p:cNvSpPr>
            <a:spLocks noGrp="1"/>
          </p:cNvSpPr>
          <p:nvPr>
            <p:ph type="title"/>
          </p:nvPr>
        </p:nvSpPr>
        <p:spPr>
          <a:xfrm>
            <a:off x="552659" y="950976"/>
            <a:ext cx="10802729" cy="881796"/>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553B6884-07D8-4CC4-BE99-516F1433BED8}"/>
              </a:ext>
            </a:extLst>
          </p:cNvPr>
          <p:cNvSpPr>
            <a:spLocks noGrp="1"/>
          </p:cNvSpPr>
          <p:nvPr>
            <p:ph type="body" idx="1"/>
          </p:nvPr>
        </p:nvSpPr>
        <p:spPr>
          <a:xfrm>
            <a:off x="542918" y="1832772"/>
            <a:ext cx="5281507" cy="742638"/>
          </a:xfrm>
        </p:spPr>
        <p:txBody>
          <a:bodyPr anchor="b">
            <a:normAutofit/>
          </a:bodyPr>
          <a:lstStyle>
            <a:lvl1pPr marL="0" indent="0">
              <a:buNone/>
              <a:defRPr sz="1800" b="1" cap="all" spc="13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E182C638-B5A8-4F8C-85AE-33BEAF54C07A}"/>
              </a:ext>
            </a:extLst>
          </p:cNvPr>
          <p:cNvSpPr>
            <a:spLocks noGrp="1"/>
          </p:cNvSpPr>
          <p:nvPr>
            <p:ph sz="half" idx="2"/>
          </p:nvPr>
        </p:nvSpPr>
        <p:spPr>
          <a:xfrm>
            <a:off x="548640" y="2600531"/>
            <a:ext cx="528150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E40D1933-A703-4BDC-A697-728E899EEDE1}"/>
              </a:ext>
            </a:extLst>
          </p:cNvPr>
          <p:cNvSpPr>
            <a:spLocks noGrp="1"/>
          </p:cNvSpPr>
          <p:nvPr>
            <p:ph type="body" sz="quarter" idx="3"/>
          </p:nvPr>
        </p:nvSpPr>
        <p:spPr>
          <a:xfrm>
            <a:off x="6257927" y="1832772"/>
            <a:ext cx="5283202" cy="742638"/>
          </a:xfrm>
        </p:spPr>
        <p:txBody>
          <a:bodyPr anchor="b">
            <a:normAutofit/>
          </a:bodyPr>
          <a:lstStyle>
            <a:lvl1pPr marL="0" indent="0">
              <a:buNone/>
              <a:defRPr sz="1800" b="1" cap="all" spc="13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95925DBD-4D51-4A2D-B1E4-6D094CD1E803}"/>
              </a:ext>
            </a:extLst>
          </p:cNvPr>
          <p:cNvSpPr>
            <a:spLocks noGrp="1"/>
          </p:cNvSpPr>
          <p:nvPr>
            <p:ph sz="quarter" idx="4"/>
          </p:nvPr>
        </p:nvSpPr>
        <p:spPr>
          <a:xfrm>
            <a:off x="6257927" y="2600531"/>
            <a:ext cx="52832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2636E2-E26E-42F7-9E05-3F756C7D17AE}"/>
              </a:ext>
            </a:extLst>
          </p:cNvPr>
          <p:cNvSpPr>
            <a:spLocks noGrp="1"/>
          </p:cNvSpPr>
          <p:nvPr>
            <p:ph type="dt" sz="half" idx="10"/>
          </p:nvPr>
        </p:nvSpPr>
        <p:spPr/>
        <p:txBody>
          <a:bodyPr/>
          <a:lstStyle/>
          <a:p>
            <a:fld id="{4CDE23C7-78A4-413A-A84B-93D4CC0A9EB1}" type="datetimeFigureOut">
              <a:rPr lang="en-US" smtClean="0"/>
              <a:t>6/6/2024</a:t>
            </a:fld>
            <a:endParaRPr lang="en-US"/>
          </a:p>
        </p:txBody>
      </p:sp>
      <p:sp>
        <p:nvSpPr>
          <p:cNvPr id="8" name="Footer Placeholder 7">
            <a:extLst>
              <a:ext uri="{FF2B5EF4-FFF2-40B4-BE49-F238E27FC236}">
                <a16:creationId xmlns:a16="http://schemas.microsoft.com/office/drawing/2014/main" id="{86F7281B-0E5C-421E-AFFE-775F57C5DD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E483462-E410-4DC7-AE53-27AABECFE6E8}"/>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85248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CFA68-31B5-48C5-929A-842FDF0FD8E7}"/>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95A2600-419E-46E9-946F-FBDEDBA1D448}"/>
              </a:ext>
            </a:extLst>
          </p:cNvPr>
          <p:cNvSpPr>
            <a:spLocks noGrp="1"/>
          </p:cNvSpPr>
          <p:nvPr>
            <p:ph type="dt" sz="half" idx="10"/>
          </p:nvPr>
        </p:nvSpPr>
        <p:spPr/>
        <p:txBody>
          <a:bodyPr/>
          <a:lstStyle/>
          <a:p>
            <a:fld id="{4CDE23C7-78A4-413A-A84B-93D4CC0A9EB1}" type="datetimeFigureOut">
              <a:rPr lang="en-US" smtClean="0"/>
              <a:t>6/6/2024</a:t>
            </a:fld>
            <a:endParaRPr lang="en-US"/>
          </a:p>
        </p:txBody>
      </p:sp>
      <p:sp>
        <p:nvSpPr>
          <p:cNvPr id="4" name="Footer Placeholder 3">
            <a:extLst>
              <a:ext uri="{FF2B5EF4-FFF2-40B4-BE49-F238E27FC236}">
                <a16:creationId xmlns:a16="http://schemas.microsoft.com/office/drawing/2014/main" id="{1385F9A9-98FF-4653-A570-9F351A1ABDC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BD44457-95F1-4B15-A647-B14F91F7A6D4}"/>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4204380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19EABA-1008-4E49-9184-3A946ECD7199}"/>
              </a:ext>
            </a:extLst>
          </p:cNvPr>
          <p:cNvSpPr>
            <a:spLocks noGrp="1"/>
          </p:cNvSpPr>
          <p:nvPr>
            <p:ph type="dt" sz="half" idx="10"/>
          </p:nvPr>
        </p:nvSpPr>
        <p:spPr/>
        <p:txBody>
          <a:bodyPr/>
          <a:lstStyle/>
          <a:p>
            <a:fld id="{4CDE23C7-78A4-413A-A84B-93D4CC0A9EB1}" type="datetimeFigureOut">
              <a:rPr lang="en-US" smtClean="0"/>
              <a:t>6/6/2024</a:t>
            </a:fld>
            <a:endParaRPr lang="en-US"/>
          </a:p>
        </p:txBody>
      </p:sp>
      <p:sp>
        <p:nvSpPr>
          <p:cNvPr id="3" name="Footer Placeholder 2">
            <a:extLst>
              <a:ext uri="{FF2B5EF4-FFF2-40B4-BE49-F238E27FC236}">
                <a16:creationId xmlns:a16="http://schemas.microsoft.com/office/drawing/2014/main" id="{D05C3BD0-269D-4127-B5F7-84B0D8A7422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623447-C740-4495-93EC-7252B1B929E4}"/>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1759506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D1155-71E7-4F0A-BB62-933743CF6EDD}"/>
              </a:ext>
            </a:extLst>
          </p:cNvPr>
          <p:cNvSpPr>
            <a:spLocks noGrp="1"/>
          </p:cNvSpPr>
          <p:nvPr>
            <p:ph type="title"/>
          </p:nvPr>
        </p:nvSpPr>
        <p:spPr>
          <a:xfrm>
            <a:off x="548640" y="952500"/>
            <a:ext cx="4124084" cy="2362200"/>
          </a:xfrm>
        </p:spPr>
        <p:txBody>
          <a:bodyPr anchor="t"/>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E0CB6D44-5A1E-4176-8766-4B81E045D50A}"/>
              </a:ext>
            </a:extLst>
          </p:cNvPr>
          <p:cNvSpPr>
            <a:spLocks noGrp="1"/>
          </p:cNvSpPr>
          <p:nvPr>
            <p:ph idx="1"/>
          </p:nvPr>
        </p:nvSpPr>
        <p:spPr>
          <a:xfrm>
            <a:off x="5600700" y="952500"/>
            <a:ext cx="5934074" cy="49085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8C810EC6-11DD-4B5D-A2D2-4DCF73E58389}"/>
              </a:ext>
            </a:extLst>
          </p:cNvPr>
          <p:cNvSpPr>
            <a:spLocks noGrp="1"/>
          </p:cNvSpPr>
          <p:nvPr>
            <p:ph type="body" sz="half" idx="2"/>
          </p:nvPr>
        </p:nvSpPr>
        <p:spPr>
          <a:xfrm>
            <a:off x="548641" y="3429000"/>
            <a:ext cx="4124084" cy="24399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D5DFCDF-666E-4DB4-A1C0-79D40A007066}"/>
              </a:ext>
            </a:extLst>
          </p:cNvPr>
          <p:cNvSpPr>
            <a:spLocks noGrp="1"/>
          </p:cNvSpPr>
          <p:nvPr>
            <p:ph type="dt" sz="half" idx="10"/>
          </p:nvPr>
        </p:nvSpPr>
        <p:spPr/>
        <p:txBody>
          <a:bodyPr/>
          <a:lstStyle/>
          <a:p>
            <a:fld id="{4CDE23C7-78A4-413A-A84B-93D4CC0A9EB1}" type="datetimeFigureOut">
              <a:rPr lang="en-US" smtClean="0"/>
              <a:t>6/6/2024</a:t>
            </a:fld>
            <a:endParaRPr lang="en-US"/>
          </a:p>
        </p:txBody>
      </p:sp>
      <p:sp>
        <p:nvSpPr>
          <p:cNvPr id="6" name="Footer Placeholder 5">
            <a:extLst>
              <a:ext uri="{FF2B5EF4-FFF2-40B4-BE49-F238E27FC236}">
                <a16:creationId xmlns:a16="http://schemas.microsoft.com/office/drawing/2014/main" id="{083A69AC-15E6-4B19-A59D-DBDBE923DB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79F0EE-74DE-4FEC-81E9-E40D53397857}"/>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3544554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3CA4F-6508-4AD6-8367-A0288D888DD6}"/>
              </a:ext>
            </a:extLst>
          </p:cNvPr>
          <p:cNvSpPr>
            <a:spLocks noGrp="1"/>
          </p:cNvSpPr>
          <p:nvPr>
            <p:ph type="title"/>
          </p:nvPr>
        </p:nvSpPr>
        <p:spPr>
          <a:xfrm>
            <a:off x="548641" y="952500"/>
            <a:ext cx="4124084" cy="2397918"/>
          </a:xfrm>
        </p:spPr>
        <p:txBody>
          <a:bodyPr anchor="t"/>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1906BFCD-2F93-4D99-89EA-F0359FB782B7}"/>
              </a:ext>
            </a:extLst>
          </p:cNvPr>
          <p:cNvSpPr>
            <a:spLocks noGrp="1"/>
          </p:cNvSpPr>
          <p:nvPr>
            <p:ph type="pic" idx="1"/>
          </p:nvPr>
        </p:nvSpPr>
        <p:spPr>
          <a:xfrm>
            <a:off x="5522119" y="987425"/>
            <a:ext cx="6022181"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F4C1F7-1272-41C8-8C29-676316D02D5D}"/>
              </a:ext>
            </a:extLst>
          </p:cNvPr>
          <p:cNvSpPr>
            <a:spLocks noGrp="1"/>
          </p:cNvSpPr>
          <p:nvPr>
            <p:ph type="body" sz="half" idx="2"/>
          </p:nvPr>
        </p:nvSpPr>
        <p:spPr>
          <a:xfrm>
            <a:off x="548641" y="3429000"/>
            <a:ext cx="4124084" cy="24399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A5CDD491-0FE6-4B42-AAA6-B698E46F1A8E}"/>
              </a:ext>
            </a:extLst>
          </p:cNvPr>
          <p:cNvSpPr>
            <a:spLocks noGrp="1"/>
          </p:cNvSpPr>
          <p:nvPr>
            <p:ph type="dt" sz="half" idx="10"/>
          </p:nvPr>
        </p:nvSpPr>
        <p:spPr/>
        <p:txBody>
          <a:bodyPr/>
          <a:lstStyle/>
          <a:p>
            <a:fld id="{4CDE23C7-78A4-413A-A84B-93D4CC0A9EB1}" type="datetimeFigureOut">
              <a:rPr lang="en-US" smtClean="0"/>
              <a:t>6/6/2024</a:t>
            </a:fld>
            <a:endParaRPr lang="en-US"/>
          </a:p>
        </p:txBody>
      </p:sp>
      <p:sp>
        <p:nvSpPr>
          <p:cNvPr id="6" name="Footer Placeholder 5">
            <a:extLst>
              <a:ext uri="{FF2B5EF4-FFF2-40B4-BE49-F238E27FC236}">
                <a16:creationId xmlns:a16="http://schemas.microsoft.com/office/drawing/2014/main" id="{D258F83F-4E9F-4607-A69B-DFC932560A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324484-C6E4-4D8A-BDAB-09B1FBB43631}"/>
              </a:ext>
            </a:extLst>
          </p:cNvPr>
          <p:cNvSpPr>
            <a:spLocks noGrp="1"/>
          </p:cNvSpPr>
          <p:nvPr>
            <p:ph type="sldNum" sz="quarter" idx="12"/>
          </p:nvPr>
        </p:nvSpPr>
        <p:spPr/>
        <p:txBody>
          <a:bodyPr/>
          <a:lstStyle/>
          <a:p>
            <a:fld id="{6CB39E08-E0E5-4B1A-8F7D-08FE7678A3B6}" type="slidenum">
              <a:rPr lang="en-US" smtClean="0"/>
              <a:t>‹N°›</a:t>
            </a:fld>
            <a:endParaRPr lang="en-US"/>
          </a:p>
        </p:txBody>
      </p:sp>
    </p:spTree>
    <p:extLst>
      <p:ext uri="{BB962C8B-B14F-4D97-AF65-F5344CB8AC3E}">
        <p14:creationId xmlns:p14="http://schemas.microsoft.com/office/powerpoint/2010/main" val="1608413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90E843-90BA-4A7D-8F9F-FFE49387A618}"/>
              </a:ext>
            </a:extLst>
          </p:cNvPr>
          <p:cNvSpPr>
            <a:spLocks noGrp="1"/>
          </p:cNvSpPr>
          <p:nvPr>
            <p:ph type="title"/>
          </p:nvPr>
        </p:nvSpPr>
        <p:spPr>
          <a:xfrm>
            <a:off x="548639" y="950976"/>
            <a:ext cx="10995659" cy="1077849"/>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43F7CA62-9B55-49B4-94B6-EAAF7D5AE0DC}"/>
              </a:ext>
            </a:extLst>
          </p:cNvPr>
          <p:cNvSpPr>
            <a:spLocks noGrp="1"/>
          </p:cNvSpPr>
          <p:nvPr>
            <p:ph type="body" idx="1"/>
          </p:nvPr>
        </p:nvSpPr>
        <p:spPr>
          <a:xfrm>
            <a:off x="548641" y="2028826"/>
            <a:ext cx="10995660" cy="402907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93CEA03-AAFA-4A69-A3DA-1DD0EF273F11}"/>
              </a:ext>
            </a:extLst>
          </p:cNvPr>
          <p:cNvSpPr>
            <a:spLocks noGrp="1"/>
          </p:cNvSpPr>
          <p:nvPr>
            <p:ph type="dt" sz="half" idx="2"/>
          </p:nvPr>
        </p:nvSpPr>
        <p:spPr>
          <a:xfrm>
            <a:off x="588729" y="6449535"/>
            <a:ext cx="2983095" cy="308453"/>
          </a:xfrm>
          <a:prstGeom prst="rect">
            <a:avLst/>
          </a:prstGeom>
        </p:spPr>
        <p:txBody>
          <a:bodyPr vert="horz" lIns="91440" tIns="45720" rIns="91440" bIns="45720" rtlCol="0" anchor="t"/>
          <a:lstStyle>
            <a:lvl1pPr algn="l">
              <a:defRPr sz="900">
                <a:solidFill>
                  <a:schemeClr val="tx1"/>
                </a:solidFill>
              </a:defRPr>
            </a:lvl1pPr>
          </a:lstStyle>
          <a:p>
            <a:fld id="{4CDE23C7-78A4-413A-A84B-93D4CC0A9EB1}" type="datetimeFigureOut">
              <a:rPr lang="en-US" smtClean="0"/>
              <a:pPr/>
              <a:t>6/6/2024</a:t>
            </a:fld>
            <a:endParaRPr lang="en-US" dirty="0"/>
          </a:p>
        </p:txBody>
      </p:sp>
      <p:sp>
        <p:nvSpPr>
          <p:cNvPr id="5" name="Footer Placeholder 4">
            <a:extLst>
              <a:ext uri="{FF2B5EF4-FFF2-40B4-BE49-F238E27FC236}">
                <a16:creationId xmlns:a16="http://schemas.microsoft.com/office/drawing/2014/main" id="{F3E97F43-1ECB-4FC2-863E-26CEE24A008A}"/>
              </a:ext>
            </a:extLst>
          </p:cNvPr>
          <p:cNvSpPr>
            <a:spLocks noGrp="1"/>
          </p:cNvSpPr>
          <p:nvPr>
            <p:ph type="ftr" sz="quarter" idx="3"/>
          </p:nvPr>
        </p:nvSpPr>
        <p:spPr>
          <a:xfrm>
            <a:off x="557924" y="173776"/>
            <a:ext cx="411480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53C7F9D8-4B2E-4871-B2AE-EFC06BE23179}"/>
              </a:ext>
            </a:extLst>
          </p:cNvPr>
          <p:cNvSpPr>
            <a:spLocks noGrp="1"/>
          </p:cNvSpPr>
          <p:nvPr>
            <p:ph type="sldNum" sz="quarter" idx="4"/>
          </p:nvPr>
        </p:nvSpPr>
        <p:spPr>
          <a:xfrm>
            <a:off x="10710710" y="6449535"/>
            <a:ext cx="932279" cy="308453"/>
          </a:xfrm>
          <a:prstGeom prst="rect">
            <a:avLst/>
          </a:prstGeom>
        </p:spPr>
        <p:txBody>
          <a:bodyPr vert="horz" lIns="91440" tIns="45720" rIns="91440" bIns="45720" rtlCol="0" anchor="t"/>
          <a:lstStyle>
            <a:lvl1pPr algn="r">
              <a:defRPr sz="900">
                <a:solidFill>
                  <a:schemeClr val="tx1"/>
                </a:solidFill>
              </a:defRPr>
            </a:lvl1pPr>
          </a:lstStyle>
          <a:p>
            <a:fld id="{6CB39E08-E0E5-4B1A-8F7D-08FE7678A3B6}" type="slidenum">
              <a:rPr lang="en-US" smtClean="0"/>
              <a:pPr/>
              <a:t>‹N°›</a:t>
            </a:fld>
            <a:endParaRPr lang="en-US"/>
          </a:p>
        </p:txBody>
      </p:sp>
      <p:cxnSp>
        <p:nvCxnSpPr>
          <p:cNvPr id="7" name="Straight Connector 6">
            <a:extLst>
              <a:ext uri="{FF2B5EF4-FFF2-40B4-BE49-F238E27FC236}">
                <a16:creationId xmlns:a16="http://schemas.microsoft.com/office/drawing/2014/main" id="{462919E4-C488-4107-9EF1-66152F848008}"/>
              </a:ext>
            </a:extLst>
          </p:cNvPr>
          <p:cNvCxnSpPr>
            <a:cxnSpLocks/>
          </p:cNvCxnSpPr>
          <p:nvPr/>
        </p:nvCxnSpPr>
        <p:spPr>
          <a:xfrm>
            <a:off x="643467" y="678719"/>
            <a:ext cx="10905066"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BF79732-4088-424C-A653-4534E4389443}"/>
              </a:ext>
            </a:extLst>
          </p:cNvPr>
          <p:cNvCxnSpPr>
            <a:cxnSpLocks/>
          </p:cNvCxnSpPr>
          <p:nvPr/>
        </p:nvCxnSpPr>
        <p:spPr>
          <a:xfrm>
            <a:off x="643467" y="6309695"/>
            <a:ext cx="10905066"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109180"/>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85000"/>
        </a:lnSpc>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50292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2344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387D1D-BCB3-EAEC-1C82-DB66B687E85C}"/>
              </a:ext>
            </a:extLst>
          </p:cNvPr>
          <p:cNvSpPr>
            <a:spLocks noGrp="1"/>
          </p:cNvSpPr>
          <p:nvPr>
            <p:ph type="title"/>
          </p:nvPr>
        </p:nvSpPr>
        <p:spPr>
          <a:xfrm>
            <a:off x="548639" y="950976"/>
            <a:ext cx="10995659" cy="1077849"/>
          </a:xfrm>
        </p:spPr>
        <p:txBody>
          <a:bodyPr>
            <a:normAutofit/>
          </a:bodyPr>
          <a:lstStyle/>
          <a:p>
            <a:r>
              <a:rPr lang="fr-FR" sz="4400" dirty="0"/>
              <a:t>Activité juridique</a:t>
            </a:r>
          </a:p>
        </p:txBody>
      </p:sp>
      <p:sp>
        <p:nvSpPr>
          <p:cNvPr id="20" name="Footer Placeholder 4">
            <a:extLst>
              <a:ext uri="{FF2B5EF4-FFF2-40B4-BE49-F238E27FC236}">
                <a16:creationId xmlns:a16="http://schemas.microsoft.com/office/drawing/2014/main" id="{BE8D5989-5D49-41EE-9681-9A5AB28BFC2C}"/>
              </a:ext>
            </a:extLst>
          </p:cNvPr>
          <p:cNvSpPr>
            <a:spLocks noGrp="1"/>
          </p:cNvSpPr>
          <p:nvPr>
            <p:ph type="ftr" sz="quarter" idx="11"/>
          </p:nvPr>
        </p:nvSpPr>
        <p:spPr>
          <a:xfrm>
            <a:off x="557924" y="173776"/>
            <a:ext cx="4114800" cy="365125"/>
          </a:xfrm>
        </p:spPr>
        <p:txBody>
          <a:bodyPr/>
          <a:lstStyle/>
          <a:p>
            <a:pPr>
              <a:spcAft>
                <a:spcPts val="600"/>
              </a:spcAft>
            </a:pPr>
            <a:r>
              <a:rPr lang="en-US"/>
              <a:t>Sample Footer Text</a:t>
            </a:r>
          </a:p>
        </p:txBody>
      </p:sp>
      <p:sp>
        <p:nvSpPr>
          <p:cNvPr id="3" name="Sous-titre 2">
            <a:extLst>
              <a:ext uri="{FF2B5EF4-FFF2-40B4-BE49-F238E27FC236}">
                <a16:creationId xmlns:a16="http://schemas.microsoft.com/office/drawing/2014/main" id="{599D7D1B-A63D-687E-FA88-3B9EA9D97E5E}"/>
              </a:ext>
            </a:extLst>
          </p:cNvPr>
          <p:cNvSpPr>
            <a:spLocks noGrp="1"/>
          </p:cNvSpPr>
          <p:nvPr>
            <p:ph idx="1"/>
          </p:nvPr>
        </p:nvSpPr>
        <p:spPr>
          <a:xfrm>
            <a:off x="548641" y="2247091"/>
            <a:ext cx="3528060" cy="3825402"/>
          </a:xfrm>
        </p:spPr>
        <p:txBody>
          <a:bodyPr>
            <a:normAutofit/>
          </a:bodyPr>
          <a:lstStyle/>
          <a:p>
            <a:r>
              <a:rPr lang="fr-FR" dirty="0"/>
              <a:t>La « cellule juridique</a:t>
            </a:r>
          </a:p>
          <a:p>
            <a:r>
              <a:rPr lang="fr-FR" dirty="0"/>
              <a:t>Daniel </a:t>
            </a:r>
            <a:r>
              <a:rPr lang="fr-FR" dirty="0" err="1"/>
              <a:t>Ollive</a:t>
            </a:r>
            <a:endParaRPr lang="fr-FR" dirty="0"/>
          </a:p>
          <a:p>
            <a:pPr lvl="1"/>
            <a:r>
              <a:rPr lang="fr-FR" dirty="0"/>
              <a:t>Pierre </a:t>
            </a:r>
            <a:r>
              <a:rPr lang="fr-FR" dirty="0" err="1"/>
              <a:t>Belair</a:t>
            </a:r>
            <a:endParaRPr lang="fr-FR" dirty="0"/>
          </a:p>
          <a:p>
            <a:pPr lvl="1"/>
            <a:r>
              <a:rPr lang="fr-FR" dirty="0"/>
              <a:t>Maître </a:t>
            </a:r>
            <a:r>
              <a:rPr lang="fr-FR" dirty="0" err="1"/>
              <a:t>Franzis</a:t>
            </a:r>
            <a:r>
              <a:rPr lang="fr-FR" dirty="0"/>
              <a:t> (droit civil)</a:t>
            </a:r>
          </a:p>
          <a:p>
            <a:pPr lvl="1"/>
            <a:r>
              <a:rPr lang="fr-FR" dirty="0"/>
              <a:t>Maître Sartre (droit pénal)</a:t>
            </a:r>
          </a:p>
          <a:p>
            <a:pPr lvl="1"/>
            <a:r>
              <a:rPr lang="fr-FR" dirty="0"/>
              <a:t>Maître Bonnet (droit administratif)</a:t>
            </a:r>
          </a:p>
        </p:txBody>
      </p:sp>
      <p:pic>
        <p:nvPicPr>
          <p:cNvPr id="4" name="Picture 3" descr="Échelle de pesage de récolte">
            <a:extLst>
              <a:ext uri="{FF2B5EF4-FFF2-40B4-BE49-F238E27FC236}">
                <a16:creationId xmlns:a16="http://schemas.microsoft.com/office/drawing/2014/main" id="{6004D295-121E-9550-D41A-DB814128559D}"/>
              </a:ext>
            </a:extLst>
          </p:cNvPr>
          <p:cNvPicPr>
            <a:picLocks noChangeAspect="1"/>
          </p:cNvPicPr>
          <p:nvPr/>
        </p:nvPicPr>
        <p:blipFill rotWithShape="1">
          <a:blip r:embed="rId2"/>
          <a:srcRect t="18896" b="43604"/>
          <a:stretch/>
        </p:blipFill>
        <p:spPr>
          <a:xfrm>
            <a:off x="4718023" y="2266027"/>
            <a:ext cx="6775504" cy="3806463"/>
          </a:xfrm>
          <a:prstGeom prst="rect">
            <a:avLst/>
          </a:prstGeom>
          <a:noFill/>
        </p:spPr>
      </p:pic>
      <p:sp>
        <p:nvSpPr>
          <p:cNvPr id="22" name="Date Placeholder 3">
            <a:extLst>
              <a:ext uri="{FF2B5EF4-FFF2-40B4-BE49-F238E27FC236}">
                <a16:creationId xmlns:a16="http://schemas.microsoft.com/office/drawing/2014/main" id="{A60C28C0-EFDC-4047-81BA-16DBA9A9132E}"/>
              </a:ext>
            </a:extLst>
          </p:cNvPr>
          <p:cNvSpPr>
            <a:spLocks noGrp="1"/>
          </p:cNvSpPr>
          <p:nvPr>
            <p:ph type="dt" sz="half" idx="10"/>
          </p:nvPr>
        </p:nvSpPr>
        <p:spPr>
          <a:xfrm>
            <a:off x="588729" y="6449535"/>
            <a:ext cx="2983095" cy="308453"/>
          </a:xfrm>
        </p:spPr>
        <p:txBody>
          <a:bodyPr/>
          <a:lstStyle/>
          <a:p>
            <a:pPr>
              <a:spcAft>
                <a:spcPts val="600"/>
              </a:spcAft>
            </a:pPr>
            <a:fld id="{966F84F2-8A04-4430-BDD5-201029A017D9}" type="datetime1">
              <a:rPr lang="en-US" smtClean="0"/>
              <a:pPr>
                <a:spcAft>
                  <a:spcPts val="600"/>
                </a:spcAft>
              </a:pPr>
              <a:t>6/6/2024</a:t>
            </a:fld>
            <a:endParaRPr lang="en-US"/>
          </a:p>
        </p:txBody>
      </p:sp>
      <p:sp>
        <p:nvSpPr>
          <p:cNvPr id="24" name="Slide Number Placeholder 5">
            <a:extLst>
              <a:ext uri="{FF2B5EF4-FFF2-40B4-BE49-F238E27FC236}">
                <a16:creationId xmlns:a16="http://schemas.microsoft.com/office/drawing/2014/main" id="{6D4D1CD5-79A4-491C-85F0-0EE21E8849CB}"/>
              </a:ext>
            </a:extLst>
          </p:cNvPr>
          <p:cNvSpPr>
            <a:spLocks noGrp="1"/>
          </p:cNvSpPr>
          <p:nvPr>
            <p:ph type="sldNum" sz="quarter" idx="12"/>
          </p:nvPr>
        </p:nvSpPr>
        <p:spPr>
          <a:xfrm>
            <a:off x="10710710" y="6449535"/>
            <a:ext cx="932279" cy="308453"/>
          </a:xfrm>
        </p:spPr>
        <p:txBody>
          <a:bodyPr/>
          <a:lstStyle/>
          <a:p>
            <a:pPr>
              <a:spcAft>
                <a:spcPts val="600"/>
              </a:spcAft>
            </a:pPr>
            <a:fld id="{3FAE4C1A-77DB-4702-BC27-716D25204027}" type="slidenum">
              <a:rPr lang="en-US" smtClean="0"/>
              <a:pPr>
                <a:spcAft>
                  <a:spcPts val="600"/>
                </a:spcAft>
              </a:pPr>
              <a:t>1</a:t>
            </a:fld>
            <a:endParaRPr lang="en-US"/>
          </a:p>
        </p:txBody>
      </p:sp>
    </p:spTree>
    <p:extLst>
      <p:ext uri="{BB962C8B-B14F-4D97-AF65-F5344CB8AC3E}">
        <p14:creationId xmlns:p14="http://schemas.microsoft.com/office/powerpoint/2010/main" val="4048571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B6B11E3-1E33-408C-8B6D-12FDCC219318}"/>
              </a:ext>
            </a:extLst>
          </p:cNvPr>
          <p:cNvSpPr>
            <a:spLocks noGrp="1"/>
          </p:cNvSpPr>
          <p:nvPr>
            <p:ph type="title"/>
          </p:nvPr>
        </p:nvSpPr>
        <p:spPr>
          <a:xfrm>
            <a:off x="663192" y="952499"/>
            <a:ext cx="5205343" cy="2476501"/>
          </a:xfrm>
        </p:spPr>
        <p:txBody>
          <a:bodyPr/>
          <a:lstStyle/>
          <a:p>
            <a:r>
              <a:rPr lang="fr-FR" sz="1800" b="1" dirty="0">
                <a:effectLst/>
                <a:latin typeface="Calibri" panose="020F0502020204030204" pitchFamily="34" charset="0"/>
                <a:ea typeface="Calibri" panose="020F0502020204030204" pitchFamily="34" charset="0"/>
                <a:cs typeface="Times New Roman" panose="02020603050405020304" pitchFamily="18" charset="0"/>
              </a:rPr>
              <a:t>I/</a:t>
            </a: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Contact mail</a:t>
            </a:r>
            <a:r>
              <a:rPr lang="fr-FR" sz="1800" dirty="0">
                <a:effectLst/>
                <a:latin typeface="Calibri" panose="020F0502020204030204" pitchFamily="34" charset="0"/>
                <a:ea typeface="Calibri" panose="020F0502020204030204" pitchFamily="34" charset="0"/>
                <a:cs typeface="Times New Roman" panose="02020603050405020304" pitchFamily="18" charset="0"/>
              </a:rPr>
              <a:t> (anpifrance@gmail.com) </a:t>
            </a:r>
            <a:endParaRPr lang="en-US" sz="1800" dirty="0"/>
          </a:p>
        </p:txBody>
      </p:sp>
      <p:sp>
        <p:nvSpPr>
          <p:cNvPr id="10" name="Footer Placeholder 4">
            <a:extLst>
              <a:ext uri="{FF2B5EF4-FFF2-40B4-BE49-F238E27FC236}">
                <a16:creationId xmlns:a16="http://schemas.microsoft.com/office/drawing/2014/main" id="{BE8D5989-5D49-41EE-9681-9A5AB28BFC2C}"/>
              </a:ext>
            </a:extLst>
          </p:cNvPr>
          <p:cNvSpPr>
            <a:spLocks noGrp="1"/>
          </p:cNvSpPr>
          <p:nvPr>
            <p:ph type="ftr" sz="quarter" idx="11"/>
          </p:nvPr>
        </p:nvSpPr>
        <p:spPr>
          <a:xfrm>
            <a:off x="561048" y="127792"/>
            <a:ext cx="5205342" cy="420512"/>
          </a:xfrm>
        </p:spPr>
        <p:txBody>
          <a:bodyPr/>
          <a:lstStyle/>
          <a:p>
            <a:pPr>
              <a:spcAft>
                <a:spcPts val="600"/>
              </a:spcAft>
            </a:pPr>
            <a:r>
              <a:rPr lang="en-US"/>
              <a:t>Sample Footer Text</a:t>
            </a:r>
            <a:endParaRPr lang="en-US" dirty="0"/>
          </a:p>
        </p:txBody>
      </p:sp>
      <p:sp>
        <p:nvSpPr>
          <p:cNvPr id="3" name="Espace réservé du contenu 2">
            <a:extLst>
              <a:ext uri="{FF2B5EF4-FFF2-40B4-BE49-F238E27FC236}">
                <a16:creationId xmlns:a16="http://schemas.microsoft.com/office/drawing/2014/main" id="{1C0EC6E2-38B0-D772-7660-25D80FB119D2}"/>
              </a:ext>
            </a:extLst>
          </p:cNvPr>
          <p:cNvSpPr>
            <a:spLocks noGrp="1"/>
          </p:cNvSpPr>
          <p:nvPr>
            <p:ph idx="1"/>
          </p:nvPr>
        </p:nvSpPr>
        <p:spPr>
          <a:xfrm>
            <a:off x="6743700" y="952499"/>
            <a:ext cx="4785108" cy="5105399"/>
          </a:xfrm>
        </p:spPr>
        <p:txBody>
          <a:bodyPr>
            <a:normAutofit/>
          </a:bodyPr>
          <a:lstStyle/>
          <a:p>
            <a:pPr marL="342900" lvl="0" indent="-342900">
              <a:lnSpc>
                <a:spcPct val="115000"/>
              </a:lnSpc>
              <a:buFont typeface="Wingdings" panose="05000000000000000000" pitchFamily="2" charset="2"/>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Situation factuelle précise</a:t>
            </a:r>
          </a:p>
          <a:p>
            <a:pPr marL="342900" lvl="0" indent="-342900">
              <a:lnSpc>
                <a:spcPct val="115000"/>
              </a:lnSpc>
              <a:buFont typeface="Wingdings" panose="05000000000000000000" pitchFamily="2" charset="2"/>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Souhait</a:t>
            </a:r>
          </a:p>
          <a:p>
            <a:pPr marL="342900" lvl="0" indent="-342900">
              <a:lnSpc>
                <a:spcPct val="115000"/>
              </a:lnSpc>
              <a:spcAft>
                <a:spcPts val="800"/>
              </a:spcAft>
              <a:buFont typeface="Wingdings" panose="05000000000000000000" pitchFamily="2" charset="2"/>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Documents disponibles</a:t>
            </a:r>
          </a:p>
          <a:p>
            <a:pPr>
              <a:lnSpc>
                <a:spcPct val="115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Ce contact, dès la survenue du conflit est impératif. </a:t>
            </a:r>
          </a:p>
          <a:p>
            <a:pPr>
              <a:lnSpc>
                <a:spcPct val="115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Apporter tous les éléments dont on dispose. </a:t>
            </a:r>
          </a:p>
          <a:p>
            <a:pPr>
              <a:lnSpc>
                <a:spcPct val="115000"/>
              </a:lnSpc>
              <a:spcAft>
                <a:spcPts val="800"/>
              </a:spcAft>
            </a:pPr>
            <a:r>
              <a:rPr lang="fr-FR" sz="1800" dirty="0">
                <a:latin typeface="Calibri" panose="020F0502020204030204" pitchFamily="34" charset="0"/>
                <a:ea typeface="Calibri" panose="020F0502020204030204" pitchFamily="34" charset="0"/>
                <a:cs typeface="Times New Roman" panose="02020603050405020304" pitchFamily="18" charset="0"/>
              </a:rPr>
              <a:t>O</a:t>
            </a:r>
            <a:r>
              <a:rPr lang="fr-FR" sz="1800" dirty="0">
                <a:effectLst/>
                <a:latin typeface="Calibri" panose="020F0502020204030204" pitchFamily="34" charset="0"/>
                <a:ea typeface="Calibri" panose="020F0502020204030204" pitchFamily="34" charset="0"/>
                <a:cs typeface="Times New Roman" panose="02020603050405020304" pitchFamily="18" charset="0"/>
              </a:rPr>
              <a:t>rienter l’instructeur vers la personne la plus appropriée.</a:t>
            </a:r>
          </a:p>
          <a:p>
            <a:endParaRPr lang="fr-FR" dirty="0"/>
          </a:p>
        </p:txBody>
      </p:sp>
      <p:sp>
        <p:nvSpPr>
          <p:cNvPr id="12" name="Date Placeholder 3">
            <a:extLst>
              <a:ext uri="{FF2B5EF4-FFF2-40B4-BE49-F238E27FC236}">
                <a16:creationId xmlns:a16="http://schemas.microsoft.com/office/drawing/2014/main" id="{A60C28C0-EFDC-4047-81BA-16DBA9A9132E}"/>
              </a:ext>
            </a:extLst>
          </p:cNvPr>
          <p:cNvSpPr>
            <a:spLocks noGrp="1"/>
          </p:cNvSpPr>
          <p:nvPr>
            <p:ph type="dt" sz="half" idx="10"/>
          </p:nvPr>
        </p:nvSpPr>
        <p:spPr>
          <a:xfrm>
            <a:off x="588729" y="6449535"/>
            <a:ext cx="2983095" cy="308453"/>
          </a:xfrm>
        </p:spPr>
        <p:txBody>
          <a:bodyPr/>
          <a:lstStyle/>
          <a:p>
            <a:pPr>
              <a:spcAft>
                <a:spcPts val="600"/>
              </a:spcAft>
            </a:pPr>
            <a:fld id="{E669529A-5E6F-4BA7-BE39-BCFD08258044}" type="datetime1">
              <a:rPr lang="en-US" smtClean="0"/>
              <a:pPr>
                <a:spcAft>
                  <a:spcPts val="600"/>
                </a:spcAft>
              </a:pPr>
              <a:t>6/6/2024</a:t>
            </a:fld>
            <a:endParaRPr lang="en-US"/>
          </a:p>
        </p:txBody>
      </p:sp>
      <p:sp>
        <p:nvSpPr>
          <p:cNvPr id="14" name="Slide Number Placeholder 5">
            <a:extLst>
              <a:ext uri="{FF2B5EF4-FFF2-40B4-BE49-F238E27FC236}">
                <a16:creationId xmlns:a16="http://schemas.microsoft.com/office/drawing/2014/main" id="{6D4D1CD5-79A4-491C-85F0-0EE21E8849CB}"/>
              </a:ext>
            </a:extLst>
          </p:cNvPr>
          <p:cNvSpPr>
            <a:spLocks noGrp="1"/>
          </p:cNvSpPr>
          <p:nvPr>
            <p:ph type="sldNum" sz="quarter" idx="12"/>
          </p:nvPr>
        </p:nvSpPr>
        <p:spPr>
          <a:xfrm>
            <a:off x="10710710" y="6449535"/>
            <a:ext cx="932279" cy="308453"/>
          </a:xfrm>
        </p:spPr>
        <p:txBody>
          <a:bodyPr/>
          <a:lstStyle/>
          <a:p>
            <a:pPr>
              <a:spcAft>
                <a:spcPts val="600"/>
              </a:spcAft>
            </a:pPr>
            <a:fld id="{3FAE4C1A-77DB-4702-BC27-716D25204027}" type="slidenum">
              <a:rPr lang="en-US" smtClean="0"/>
              <a:pPr>
                <a:spcAft>
                  <a:spcPts val="600"/>
                </a:spcAft>
              </a:pPr>
              <a:t>10</a:t>
            </a:fld>
            <a:endParaRPr lang="en-US"/>
          </a:p>
        </p:txBody>
      </p:sp>
    </p:spTree>
    <p:extLst>
      <p:ext uri="{BB962C8B-B14F-4D97-AF65-F5344CB8AC3E}">
        <p14:creationId xmlns:p14="http://schemas.microsoft.com/office/powerpoint/2010/main" val="2940108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B6B11E3-1E33-408C-8B6D-12FDCC219318}"/>
              </a:ext>
            </a:extLst>
          </p:cNvPr>
          <p:cNvSpPr>
            <a:spLocks noGrp="1"/>
          </p:cNvSpPr>
          <p:nvPr>
            <p:ph type="title"/>
          </p:nvPr>
        </p:nvSpPr>
        <p:spPr>
          <a:xfrm>
            <a:off x="663192" y="952499"/>
            <a:ext cx="5205343" cy="2476501"/>
          </a:xfrm>
        </p:spPr>
        <p:txBody>
          <a:bodyPr/>
          <a:lstStyle/>
          <a:p>
            <a:r>
              <a:rPr lang="fr-FR" sz="1800" i="1" u="sng" dirty="0">
                <a:effectLst/>
                <a:latin typeface="Calibri" panose="020F0502020204030204" pitchFamily="34" charset="0"/>
                <a:ea typeface="Calibri" panose="020F0502020204030204" pitchFamily="34" charset="0"/>
                <a:cs typeface="Times New Roman" panose="02020603050405020304" pitchFamily="18" charset="0"/>
              </a:rPr>
              <a:t>A/ La situation requiert de simples conseils pour la gérer au mieux dans l’intérêt du FI</a:t>
            </a:r>
            <a:br>
              <a:rPr lang="fr-FR" sz="1800" dirty="0">
                <a:effectLst/>
                <a:latin typeface="Calibri" panose="020F0502020204030204" pitchFamily="34" charset="0"/>
                <a:ea typeface="Calibri" panose="020F0502020204030204" pitchFamily="34" charset="0"/>
                <a:cs typeface="Times New Roman" panose="02020603050405020304" pitchFamily="18" charset="0"/>
              </a:rPr>
            </a:br>
            <a:endParaRPr lang="en-US" sz="1800" dirty="0"/>
          </a:p>
        </p:txBody>
      </p:sp>
      <p:sp>
        <p:nvSpPr>
          <p:cNvPr id="10" name="Footer Placeholder 4">
            <a:extLst>
              <a:ext uri="{FF2B5EF4-FFF2-40B4-BE49-F238E27FC236}">
                <a16:creationId xmlns:a16="http://schemas.microsoft.com/office/drawing/2014/main" id="{BE8D5989-5D49-41EE-9681-9A5AB28BFC2C}"/>
              </a:ext>
            </a:extLst>
          </p:cNvPr>
          <p:cNvSpPr>
            <a:spLocks noGrp="1"/>
          </p:cNvSpPr>
          <p:nvPr>
            <p:ph type="ftr" sz="quarter" idx="11"/>
          </p:nvPr>
        </p:nvSpPr>
        <p:spPr>
          <a:xfrm>
            <a:off x="561048" y="127792"/>
            <a:ext cx="5205342" cy="420512"/>
          </a:xfrm>
        </p:spPr>
        <p:txBody>
          <a:bodyPr/>
          <a:lstStyle/>
          <a:p>
            <a:pPr>
              <a:spcAft>
                <a:spcPts val="600"/>
              </a:spcAft>
            </a:pPr>
            <a:r>
              <a:rPr lang="en-US"/>
              <a:t>Sample Footer Text</a:t>
            </a:r>
            <a:endParaRPr lang="en-US" dirty="0"/>
          </a:p>
        </p:txBody>
      </p:sp>
      <p:sp>
        <p:nvSpPr>
          <p:cNvPr id="3" name="Espace réservé du contenu 2">
            <a:extLst>
              <a:ext uri="{FF2B5EF4-FFF2-40B4-BE49-F238E27FC236}">
                <a16:creationId xmlns:a16="http://schemas.microsoft.com/office/drawing/2014/main" id="{1C0EC6E2-38B0-D772-7660-25D80FB119D2}"/>
              </a:ext>
            </a:extLst>
          </p:cNvPr>
          <p:cNvSpPr>
            <a:spLocks noGrp="1"/>
          </p:cNvSpPr>
          <p:nvPr>
            <p:ph idx="1"/>
          </p:nvPr>
        </p:nvSpPr>
        <p:spPr>
          <a:xfrm>
            <a:off x="6743700" y="952499"/>
            <a:ext cx="4785108" cy="5105399"/>
          </a:xfrm>
        </p:spPr>
        <p:txBody>
          <a:bodyPr>
            <a:normAutofit/>
          </a:bodyPr>
          <a:lstStyle/>
          <a:p>
            <a:pPr marL="0" indent="0">
              <a:buNone/>
            </a:pPr>
            <a:r>
              <a:rPr lang="fr-FR" sz="1800" dirty="0">
                <a:latin typeface="Calibri" panose="020F0502020204030204" pitchFamily="34" charset="0"/>
                <a:ea typeface="Calibri" panose="020F0502020204030204" pitchFamily="34" charset="0"/>
                <a:cs typeface="Times New Roman" panose="02020603050405020304" pitchFamily="18" charset="0"/>
              </a:rPr>
              <a:t>P</a:t>
            </a:r>
            <a:r>
              <a:rPr lang="fr-FR" sz="1800" dirty="0">
                <a:effectLst/>
                <a:latin typeface="Calibri" panose="020F0502020204030204" pitchFamily="34" charset="0"/>
                <a:ea typeface="Calibri" panose="020F0502020204030204" pitchFamily="34" charset="0"/>
                <a:cs typeface="Times New Roman" panose="02020603050405020304" pitchFamily="18" charset="0"/>
              </a:rPr>
              <a:t>euvent être donnés </a:t>
            </a:r>
          </a:p>
          <a:p>
            <a:pPr lvl="1"/>
            <a:r>
              <a:rPr lang="fr-FR" sz="1600" dirty="0">
                <a:effectLst/>
                <a:latin typeface="Calibri" panose="020F0502020204030204" pitchFamily="34" charset="0"/>
                <a:ea typeface="Calibri" panose="020F0502020204030204" pitchFamily="34" charset="0"/>
                <a:cs typeface="Times New Roman" panose="02020603050405020304" pitchFamily="18" charset="0"/>
              </a:rPr>
              <a:t>par un membre compétent de l’ANPI (médical, règlementation…)</a:t>
            </a:r>
          </a:p>
          <a:p>
            <a:pPr marL="274320" lvl="1" indent="0">
              <a:buNone/>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lvl="1"/>
            <a:r>
              <a:rPr lang="fr-FR" sz="1600" dirty="0">
                <a:effectLst/>
                <a:latin typeface="Calibri" panose="020F0502020204030204" pitchFamily="34" charset="0"/>
                <a:ea typeface="Calibri" panose="020F0502020204030204" pitchFamily="34" charset="0"/>
                <a:cs typeface="Times New Roman" panose="02020603050405020304" pitchFamily="18" charset="0"/>
              </a:rPr>
              <a:t>par un avocat</a:t>
            </a:r>
          </a:p>
          <a:p>
            <a:pPr lvl="1">
              <a:buFont typeface="Wingdings" panose="05000000000000000000" pitchFamily="2" charset="2"/>
              <a:buChar char="Ø"/>
            </a:pPr>
            <a:r>
              <a:rPr lang="fr-FR" sz="1400" dirty="0">
                <a:effectLst/>
                <a:latin typeface="Calibri" panose="020F0502020204030204" pitchFamily="34" charset="0"/>
                <a:ea typeface="Calibri" panose="020F0502020204030204" pitchFamily="34" charset="0"/>
                <a:cs typeface="Times New Roman" panose="02020603050405020304" pitchFamily="18" charset="0"/>
              </a:rPr>
              <a:t>le conseil est financièrement pris en charge par l’ANPI à la condition d’être pris auprès d’un de nos avocats. </a:t>
            </a:r>
          </a:p>
          <a:p>
            <a:pPr lvl="1">
              <a:buFont typeface="Wingdings" panose="05000000000000000000" pitchFamily="2" charset="2"/>
              <a:buChar char="Ø"/>
            </a:pPr>
            <a:r>
              <a:rPr lang="fr-FR" sz="1400" dirty="0">
                <a:effectLst/>
                <a:latin typeface="Calibri" panose="020F0502020204030204" pitchFamily="34" charset="0"/>
                <a:ea typeface="Calibri" panose="020F0502020204030204" pitchFamily="34" charset="0"/>
                <a:cs typeface="Times New Roman" panose="02020603050405020304" pitchFamily="18" charset="0"/>
              </a:rPr>
              <a:t>Le contact avec un avocat doit être initié par l’ANPI, sinon, il ne sera pas pris en charge. </a:t>
            </a:r>
          </a:p>
          <a:p>
            <a:pPr marL="274320" lvl="1" indent="0">
              <a:buNone/>
            </a:pP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274320" lvl="1" indent="0">
              <a:buNone/>
            </a:pPr>
            <a:r>
              <a:rPr lang="fr-FR" sz="1400" dirty="0">
                <a:effectLst/>
                <a:latin typeface="Calibri" panose="020F0502020204030204" pitchFamily="34" charset="0"/>
                <a:ea typeface="Calibri" panose="020F0502020204030204" pitchFamily="34" charset="0"/>
                <a:cs typeface="Times New Roman" panose="02020603050405020304" pitchFamily="18" charset="0"/>
              </a:rPr>
              <a:t>La cellule juridique de l’ANPI s’est dotée de deux avocats spécialisés, l’un dans le pénal, l’autre dans le droit du travail et droit civil. Les deux sont pilotes et familiers des problématiques aéronautiques. </a:t>
            </a:r>
          </a:p>
          <a:p>
            <a:endParaRPr lang="fr-FR" dirty="0"/>
          </a:p>
        </p:txBody>
      </p:sp>
      <p:sp>
        <p:nvSpPr>
          <p:cNvPr id="12" name="Date Placeholder 3">
            <a:extLst>
              <a:ext uri="{FF2B5EF4-FFF2-40B4-BE49-F238E27FC236}">
                <a16:creationId xmlns:a16="http://schemas.microsoft.com/office/drawing/2014/main" id="{A60C28C0-EFDC-4047-81BA-16DBA9A9132E}"/>
              </a:ext>
            </a:extLst>
          </p:cNvPr>
          <p:cNvSpPr>
            <a:spLocks noGrp="1"/>
          </p:cNvSpPr>
          <p:nvPr>
            <p:ph type="dt" sz="half" idx="10"/>
          </p:nvPr>
        </p:nvSpPr>
        <p:spPr>
          <a:xfrm>
            <a:off x="588729" y="6449535"/>
            <a:ext cx="2983095" cy="308453"/>
          </a:xfrm>
        </p:spPr>
        <p:txBody>
          <a:bodyPr/>
          <a:lstStyle/>
          <a:p>
            <a:pPr>
              <a:spcAft>
                <a:spcPts val="600"/>
              </a:spcAft>
            </a:pPr>
            <a:fld id="{E669529A-5E6F-4BA7-BE39-BCFD08258044}" type="datetime1">
              <a:rPr lang="en-US" smtClean="0"/>
              <a:pPr>
                <a:spcAft>
                  <a:spcPts val="600"/>
                </a:spcAft>
              </a:pPr>
              <a:t>6/6/2024</a:t>
            </a:fld>
            <a:endParaRPr lang="en-US"/>
          </a:p>
        </p:txBody>
      </p:sp>
      <p:sp>
        <p:nvSpPr>
          <p:cNvPr id="14" name="Slide Number Placeholder 5">
            <a:extLst>
              <a:ext uri="{FF2B5EF4-FFF2-40B4-BE49-F238E27FC236}">
                <a16:creationId xmlns:a16="http://schemas.microsoft.com/office/drawing/2014/main" id="{6D4D1CD5-79A4-491C-85F0-0EE21E8849CB}"/>
              </a:ext>
            </a:extLst>
          </p:cNvPr>
          <p:cNvSpPr>
            <a:spLocks noGrp="1"/>
          </p:cNvSpPr>
          <p:nvPr>
            <p:ph type="sldNum" sz="quarter" idx="12"/>
          </p:nvPr>
        </p:nvSpPr>
        <p:spPr>
          <a:xfrm>
            <a:off x="10710710" y="6449535"/>
            <a:ext cx="932279" cy="308453"/>
          </a:xfrm>
        </p:spPr>
        <p:txBody>
          <a:bodyPr/>
          <a:lstStyle/>
          <a:p>
            <a:pPr>
              <a:spcAft>
                <a:spcPts val="600"/>
              </a:spcAft>
            </a:pPr>
            <a:fld id="{3FAE4C1A-77DB-4702-BC27-716D25204027}" type="slidenum">
              <a:rPr lang="en-US" smtClean="0"/>
              <a:pPr>
                <a:spcAft>
                  <a:spcPts val="600"/>
                </a:spcAft>
              </a:pPr>
              <a:t>11</a:t>
            </a:fld>
            <a:endParaRPr lang="en-US"/>
          </a:p>
        </p:txBody>
      </p:sp>
    </p:spTree>
    <p:extLst>
      <p:ext uri="{BB962C8B-B14F-4D97-AF65-F5344CB8AC3E}">
        <p14:creationId xmlns:p14="http://schemas.microsoft.com/office/powerpoint/2010/main" val="1861231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EB09AD-D312-5C3C-296A-42464AEB1A44}"/>
              </a:ext>
            </a:extLst>
          </p:cNvPr>
          <p:cNvSpPr>
            <a:spLocks noGrp="1"/>
          </p:cNvSpPr>
          <p:nvPr>
            <p:ph type="title"/>
          </p:nvPr>
        </p:nvSpPr>
        <p:spPr/>
        <p:txBody>
          <a:bodyPr/>
          <a:lstStyle/>
          <a:p>
            <a:r>
              <a:rPr lang="fr-FR" sz="2000" i="1" u="sng" dirty="0">
                <a:effectLst/>
                <a:latin typeface="Calibri" panose="020F0502020204030204" pitchFamily="34" charset="0"/>
                <a:ea typeface="Calibri" panose="020F0502020204030204" pitchFamily="34" charset="0"/>
                <a:cs typeface="Times New Roman" panose="02020603050405020304" pitchFamily="18" charset="0"/>
              </a:rPr>
              <a:t>B/ Une action plus importante est nécessaire de la part de l’avocat</a:t>
            </a:r>
            <a:r>
              <a:rPr lang="fr-FR" sz="2000" i="1" dirty="0">
                <a:effectLst/>
                <a:latin typeface="Calibri" panose="020F0502020204030204" pitchFamily="34" charset="0"/>
                <a:ea typeface="Calibri" panose="020F0502020204030204" pitchFamily="34" charset="0"/>
                <a:cs typeface="Times New Roman" panose="02020603050405020304" pitchFamily="18" charset="0"/>
              </a:rPr>
              <a:t>.</a:t>
            </a:r>
            <a:endParaRPr lang="fr-FR" sz="2000" dirty="0"/>
          </a:p>
        </p:txBody>
      </p:sp>
      <p:sp>
        <p:nvSpPr>
          <p:cNvPr id="3" name="Espace réservé du contenu 2">
            <a:extLst>
              <a:ext uri="{FF2B5EF4-FFF2-40B4-BE49-F238E27FC236}">
                <a16:creationId xmlns:a16="http://schemas.microsoft.com/office/drawing/2014/main" id="{204452D2-9C01-91AF-DF71-D04CE531C6A2}"/>
              </a:ext>
            </a:extLst>
          </p:cNvPr>
          <p:cNvSpPr>
            <a:spLocks noGrp="1"/>
          </p:cNvSpPr>
          <p:nvPr>
            <p:ph sz="half" idx="1"/>
          </p:nvPr>
        </p:nvSpPr>
        <p:spPr>
          <a:xfrm>
            <a:off x="548640" y="2029968"/>
            <a:ext cx="5281506" cy="3445561"/>
          </a:xfrm>
        </p:spPr>
        <p:txBody>
          <a:bodyPr/>
          <a:lstStyle/>
          <a:p>
            <a:r>
              <a:rPr lang="fr-FR" b="1" i="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Une procédure juridique est lancée</a:t>
            </a:r>
            <a:r>
              <a:rPr lang="fr-FR"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a:t>
            </a:r>
            <a:r>
              <a:rPr lang="fr-FR" sz="1800" dirty="0">
                <a:effectLst/>
                <a:latin typeface="Calibri" panose="020F0502020204030204" pitchFamily="34" charset="0"/>
                <a:ea typeface="Calibri" panose="020F0502020204030204" pitchFamily="34" charset="0"/>
                <a:cs typeface="Times New Roman" panose="02020603050405020304" pitchFamily="18" charset="0"/>
              </a:rPr>
              <a:t>(Le FI est mis en cause par l’administration, plainte du procureur ou plainte à l’initiative de l’instructeur ...)</a:t>
            </a:r>
          </a:p>
          <a:p>
            <a:pPr>
              <a:buFont typeface="Wingdings" panose="05000000000000000000" pitchFamily="2" charset="2"/>
              <a:buChar char="Ø"/>
            </a:pPr>
            <a:r>
              <a:rPr lang="fr-FR" sz="1800" dirty="0">
                <a:effectLst/>
                <a:latin typeface="Calibri" panose="020F0502020204030204" pitchFamily="34" charset="0"/>
                <a:ea typeface="Calibri" panose="020F0502020204030204" pitchFamily="34" charset="0"/>
                <a:cs typeface="Times New Roman" panose="02020603050405020304" pitchFamily="18" charset="0"/>
              </a:rPr>
              <a:t>l’ANPI dépose un dossier auprès de </a:t>
            </a:r>
            <a:r>
              <a:rPr lang="fr-FR" sz="1800" dirty="0" err="1">
                <a:effectLst/>
                <a:latin typeface="Calibri" panose="020F0502020204030204" pitchFamily="34" charset="0"/>
                <a:ea typeface="Calibri" panose="020F0502020204030204" pitchFamily="34" charset="0"/>
                <a:cs typeface="Times New Roman" panose="02020603050405020304" pitchFamily="18" charset="0"/>
              </a:rPr>
              <a:t>juridica</a:t>
            </a:r>
            <a:r>
              <a:rPr lang="fr-FR" sz="1800" dirty="0">
                <a:effectLst/>
                <a:latin typeface="Calibri" panose="020F0502020204030204" pitchFamily="34" charset="0"/>
                <a:ea typeface="Calibri" panose="020F0502020204030204" pitchFamily="34" charset="0"/>
                <a:cs typeface="Times New Roman" panose="02020603050405020304" pitchFamily="18" charset="0"/>
              </a:rPr>
              <a:t> qui prend en charge les frais juridiques</a:t>
            </a:r>
          </a:p>
          <a:p>
            <a:pPr>
              <a:buFont typeface="Wingdings" panose="05000000000000000000" pitchFamily="2" charset="2"/>
              <a:buChar char="Ø"/>
            </a:pPr>
            <a:r>
              <a:rPr lang="fr-FR" sz="1800" dirty="0">
                <a:effectLst/>
                <a:latin typeface="Calibri" panose="020F0502020204030204" pitchFamily="34" charset="0"/>
                <a:ea typeface="Calibri" panose="020F0502020204030204" pitchFamily="34" charset="0"/>
                <a:cs typeface="Times New Roman" panose="02020603050405020304" pitchFamily="18" charset="0"/>
              </a:rPr>
              <a:t>Si l’instructeur demande une aide supplémentaire à l’ANPI, il faudra envoyer un document indiquant l’ensemble des frais entrainés par la procédure et le montant pris en charge par </a:t>
            </a:r>
            <a:r>
              <a:rPr lang="fr-FR" sz="1800" dirty="0" err="1">
                <a:effectLst/>
                <a:latin typeface="Calibri" panose="020F0502020204030204" pitchFamily="34" charset="0"/>
                <a:ea typeface="Calibri" panose="020F0502020204030204" pitchFamily="34" charset="0"/>
                <a:cs typeface="Times New Roman" panose="02020603050405020304" pitchFamily="18" charset="0"/>
              </a:rPr>
              <a:t>juridica</a:t>
            </a:r>
            <a:endParaRPr lang="fr-FR" dirty="0"/>
          </a:p>
        </p:txBody>
      </p:sp>
      <p:sp>
        <p:nvSpPr>
          <p:cNvPr id="4" name="Espace réservé du contenu 3">
            <a:extLst>
              <a:ext uri="{FF2B5EF4-FFF2-40B4-BE49-F238E27FC236}">
                <a16:creationId xmlns:a16="http://schemas.microsoft.com/office/drawing/2014/main" id="{04BE3210-1C85-1238-6659-6EAD97BA7ECA}"/>
              </a:ext>
            </a:extLst>
          </p:cNvPr>
          <p:cNvSpPr>
            <a:spLocks noGrp="1"/>
          </p:cNvSpPr>
          <p:nvPr>
            <p:ph sz="half" idx="2"/>
          </p:nvPr>
        </p:nvSpPr>
        <p:spPr>
          <a:xfrm>
            <a:off x="6257928" y="2029968"/>
            <a:ext cx="5281506" cy="3445561"/>
          </a:xfrm>
        </p:spPr>
        <p:txBody>
          <a:bodyPr/>
          <a:lstStyle/>
          <a:p>
            <a:r>
              <a:rPr lang="fr-FR" b="1" i="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Il n’y a pas de procédure</a:t>
            </a:r>
            <a:r>
              <a:rPr lang="fr-FR"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ou </a:t>
            </a:r>
            <a:r>
              <a:rPr lang="fr-FR" b="1"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juridica</a:t>
            </a:r>
            <a:r>
              <a:rPr lang="fr-FR"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refuse la prise en charge</a:t>
            </a:r>
            <a:r>
              <a:rPr lang="fr-FR" dirty="0">
                <a:effectLst/>
                <a:latin typeface="Calibri" panose="020F0502020204030204" pitchFamily="34" charset="0"/>
                <a:ea typeface="Calibri" panose="020F0502020204030204" pitchFamily="34" charset="0"/>
                <a:cs typeface="Times New Roman" panose="02020603050405020304" pitchFamily="18" charset="0"/>
              </a:rPr>
              <a:t> </a:t>
            </a:r>
            <a:r>
              <a:rPr lang="fr-FR" sz="1800" dirty="0">
                <a:effectLst/>
                <a:latin typeface="Calibri" panose="020F0502020204030204" pitchFamily="34" charset="0"/>
                <a:ea typeface="Calibri" panose="020F0502020204030204" pitchFamily="34" charset="0"/>
                <a:cs typeface="Times New Roman" panose="02020603050405020304" pitchFamily="18" charset="0"/>
              </a:rPr>
              <a:t>(par exemple si le FI est en faute)</a:t>
            </a:r>
          </a:p>
          <a:p>
            <a:pPr>
              <a:buFont typeface="Wingdings" panose="05000000000000000000" pitchFamily="2" charset="2"/>
              <a:buChar char="Ø"/>
            </a:pPr>
            <a:r>
              <a:rPr lang="fr-FR" sz="1800" dirty="0">
                <a:effectLst/>
                <a:latin typeface="Calibri" panose="020F0502020204030204" pitchFamily="34" charset="0"/>
                <a:ea typeface="Calibri" panose="020F0502020204030204" pitchFamily="34" charset="0"/>
                <a:cs typeface="Times New Roman" panose="02020603050405020304" pitchFamily="18" charset="0"/>
              </a:rPr>
              <a:t>le FI peut faire une demande d’aide financière auprès de l’ANPI. </a:t>
            </a:r>
          </a:p>
          <a:p>
            <a:pPr>
              <a:buFont typeface="Wingdings" panose="05000000000000000000" pitchFamily="2" charset="2"/>
              <a:buChar char="Ø"/>
            </a:pPr>
            <a:r>
              <a:rPr lang="fr-FR" sz="1800" dirty="0">
                <a:effectLst/>
                <a:latin typeface="Calibri" panose="020F0502020204030204" pitchFamily="34" charset="0"/>
                <a:ea typeface="Calibri" panose="020F0502020204030204" pitchFamily="34" charset="0"/>
                <a:cs typeface="Times New Roman" panose="02020603050405020304" pitchFamily="18" charset="0"/>
              </a:rPr>
              <a:t>C’est le CD de l’ANPI qui décidera souverainement du niveau de prise en charge (tout ou partie) des frais engagés par le FI.</a:t>
            </a:r>
          </a:p>
          <a:p>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FR" dirty="0"/>
          </a:p>
        </p:txBody>
      </p:sp>
      <p:sp>
        <p:nvSpPr>
          <p:cNvPr id="8" name="ZoneTexte 7">
            <a:extLst>
              <a:ext uri="{FF2B5EF4-FFF2-40B4-BE49-F238E27FC236}">
                <a16:creationId xmlns:a16="http://schemas.microsoft.com/office/drawing/2014/main" id="{ACB8FA49-C9F1-6E15-A858-D9800FE21D69}"/>
              </a:ext>
            </a:extLst>
          </p:cNvPr>
          <p:cNvSpPr txBox="1"/>
          <p:nvPr/>
        </p:nvSpPr>
        <p:spPr>
          <a:xfrm>
            <a:off x="867383" y="5551670"/>
            <a:ext cx="10457234" cy="710707"/>
          </a:xfrm>
          <a:prstGeom prst="rect">
            <a:avLst/>
          </a:prstGeom>
          <a:noFill/>
        </p:spPr>
        <p:txBody>
          <a:bodyPr wrap="square" rtlCol="0">
            <a:spAutoFit/>
          </a:bodyPr>
          <a:lstStyle/>
          <a:p>
            <a:pPr marL="449580">
              <a:lnSpc>
                <a:spcPct val="115000"/>
              </a:lnSpc>
              <a:spcAft>
                <a:spcPts val="800"/>
              </a:spcAft>
            </a:pPr>
            <a:r>
              <a:rPr lang="fr-F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 ce niveau, il est impératif, pour qu’une prise en charge financière puisse se mettre en place, d’informer l’ANPI de l’évolution de la situation.</a:t>
            </a:r>
          </a:p>
        </p:txBody>
      </p:sp>
    </p:spTree>
    <p:extLst>
      <p:ext uri="{BB962C8B-B14F-4D97-AF65-F5344CB8AC3E}">
        <p14:creationId xmlns:p14="http://schemas.microsoft.com/office/powerpoint/2010/main" val="2528804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58E2B436-BF9C-BF8C-3939-3342CB4385CF}"/>
              </a:ext>
            </a:extLst>
          </p:cNvPr>
          <p:cNvSpPr txBox="1"/>
          <p:nvPr/>
        </p:nvSpPr>
        <p:spPr>
          <a:xfrm>
            <a:off x="3047189" y="3073647"/>
            <a:ext cx="7166854" cy="392159"/>
          </a:xfrm>
          <a:prstGeom prst="rect">
            <a:avLst/>
          </a:prstGeom>
          <a:noFill/>
        </p:spPr>
        <p:txBody>
          <a:bodyPr wrap="square">
            <a:spAutoFit/>
          </a:bodyPr>
          <a:lstStyle/>
          <a:p>
            <a:pPr marL="457200">
              <a:lnSpc>
                <a:spcPct val="115000"/>
              </a:lnSpc>
              <a:spcAft>
                <a:spcPts val="800"/>
              </a:spcAft>
            </a:pPr>
            <a:r>
              <a:rPr lang="fr-FR" sz="1800" b="1" dirty="0">
                <a:effectLst/>
                <a:latin typeface="Calibri" panose="020F0502020204030204" pitchFamily="34" charset="0"/>
                <a:ea typeface="Calibri" panose="020F0502020204030204" pitchFamily="34" charset="0"/>
                <a:cs typeface="Times New Roman" panose="02020603050405020304" pitchFamily="18" charset="0"/>
              </a:rPr>
              <a:t>A la fin, il faut envoyer un mail indiquant la conclusion de l’affaire.</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1483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B6B11E3-1E33-408C-8B6D-12FDCC219318}"/>
              </a:ext>
            </a:extLst>
          </p:cNvPr>
          <p:cNvSpPr>
            <a:spLocks noGrp="1"/>
          </p:cNvSpPr>
          <p:nvPr>
            <p:ph type="title"/>
          </p:nvPr>
        </p:nvSpPr>
        <p:spPr>
          <a:xfrm>
            <a:off x="663192" y="952499"/>
            <a:ext cx="5205343" cy="2476501"/>
          </a:xfrm>
        </p:spPr>
        <p:txBody>
          <a:bodyPr/>
          <a:lstStyle/>
          <a:p>
            <a:r>
              <a:rPr lang="en-US" sz="1800" dirty="0" err="1"/>
              <a:t>Exemple</a:t>
            </a:r>
            <a:r>
              <a:rPr lang="en-US" sz="1800" dirty="0"/>
              <a:t> 1</a:t>
            </a:r>
          </a:p>
        </p:txBody>
      </p:sp>
      <p:sp>
        <p:nvSpPr>
          <p:cNvPr id="3" name="Espace réservé du contenu 2">
            <a:extLst>
              <a:ext uri="{FF2B5EF4-FFF2-40B4-BE49-F238E27FC236}">
                <a16:creationId xmlns:a16="http://schemas.microsoft.com/office/drawing/2014/main" id="{1C0EC6E2-38B0-D772-7660-25D80FB119D2}"/>
              </a:ext>
            </a:extLst>
          </p:cNvPr>
          <p:cNvSpPr>
            <a:spLocks noGrp="1"/>
          </p:cNvSpPr>
          <p:nvPr>
            <p:ph idx="1"/>
          </p:nvPr>
        </p:nvSpPr>
        <p:spPr>
          <a:xfrm>
            <a:off x="6743700" y="952499"/>
            <a:ext cx="4785108" cy="5105399"/>
          </a:xfrm>
        </p:spPr>
        <p:txBody>
          <a:bodyPr>
            <a:normAutofit/>
          </a:bodyPr>
          <a:lstStyle/>
          <a:p>
            <a:r>
              <a:rPr lang="fr-FR" sz="1800" dirty="0">
                <a:effectLst/>
                <a:latin typeface="Calibri" panose="020F0502020204030204" pitchFamily="34" charset="0"/>
                <a:ea typeface="Calibri" panose="020F0502020204030204" pitchFamily="34" charset="0"/>
                <a:cs typeface="Times New Roman" panose="02020603050405020304" pitchFamily="18" charset="0"/>
              </a:rPr>
              <a:t>Le FI est embauché par un aéroclub </a:t>
            </a:r>
          </a:p>
          <a:p>
            <a:r>
              <a:rPr lang="fr-FR" sz="1800" dirty="0">
                <a:effectLst/>
                <a:latin typeface="Calibri" panose="020F0502020204030204" pitchFamily="34" charset="0"/>
                <a:ea typeface="Calibri" panose="020F0502020204030204" pitchFamily="34" charset="0"/>
                <a:cs typeface="Times New Roman" panose="02020603050405020304" pitchFamily="18" charset="0"/>
              </a:rPr>
              <a:t>le contrat ne lui semble pas clair : </a:t>
            </a:r>
          </a:p>
          <a:p>
            <a:r>
              <a:rPr lang="fr-FR" sz="1800" dirty="0">
                <a:effectLst/>
                <a:latin typeface="Calibri" panose="020F0502020204030204" pitchFamily="34" charset="0"/>
                <a:ea typeface="Calibri" panose="020F0502020204030204" pitchFamily="34" charset="0"/>
                <a:cs typeface="Times New Roman" panose="02020603050405020304" pitchFamily="18" charset="0"/>
              </a:rPr>
              <a:t>il peut faire une demande de conseil auprès de l’un de nos avocats qui va lui donner son avis et lui suggérer, éventuellement, des modifications à faire inscrire sur le contrat.</a:t>
            </a:r>
          </a:p>
          <a:p>
            <a:r>
              <a:rPr lang="fr-FR" sz="1800" dirty="0">
                <a:effectLst/>
                <a:latin typeface="Calibri" panose="020F0502020204030204" pitchFamily="34" charset="0"/>
                <a:ea typeface="Calibri" panose="020F0502020204030204" pitchFamily="34" charset="0"/>
                <a:cs typeface="Times New Roman" panose="02020603050405020304" pitchFamily="18" charset="0"/>
              </a:rPr>
              <a:t>Dans ce cas, le conseil est pris en charge par l’ANPI</a:t>
            </a:r>
          </a:p>
          <a:p>
            <a:endParaRPr lang="fr-FR" dirty="0"/>
          </a:p>
        </p:txBody>
      </p:sp>
      <p:sp>
        <p:nvSpPr>
          <p:cNvPr id="12" name="Date Placeholder 3">
            <a:extLst>
              <a:ext uri="{FF2B5EF4-FFF2-40B4-BE49-F238E27FC236}">
                <a16:creationId xmlns:a16="http://schemas.microsoft.com/office/drawing/2014/main" id="{A60C28C0-EFDC-4047-81BA-16DBA9A9132E}"/>
              </a:ext>
            </a:extLst>
          </p:cNvPr>
          <p:cNvSpPr>
            <a:spLocks noGrp="1"/>
          </p:cNvSpPr>
          <p:nvPr>
            <p:ph type="dt" sz="half" idx="10"/>
          </p:nvPr>
        </p:nvSpPr>
        <p:spPr>
          <a:xfrm>
            <a:off x="588729" y="6449535"/>
            <a:ext cx="2983095" cy="308453"/>
          </a:xfrm>
        </p:spPr>
        <p:txBody>
          <a:bodyPr/>
          <a:lstStyle/>
          <a:p>
            <a:pPr>
              <a:spcAft>
                <a:spcPts val="600"/>
              </a:spcAft>
            </a:pPr>
            <a:fld id="{E669529A-5E6F-4BA7-BE39-BCFD08258044}" type="datetime1">
              <a:rPr lang="en-US" smtClean="0"/>
              <a:pPr>
                <a:spcAft>
                  <a:spcPts val="600"/>
                </a:spcAft>
              </a:pPr>
              <a:t>6/6/2024</a:t>
            </a:fld>
            <a:endParaRPr lang="en-US"/>
          </a:p>
        </p:txBody>
      </p:sp>
      <p:sp>
        <p:nvSpPr>
          <p:cNvPr id="14" name="Slide Number Placeholder 5">
            <a:extLst>
              <a:ext uri="{FF2B5EF4-FFF2-40B4-BE49-F238E27FC236}">
                <a16:creationId xmlns:a16="http://schemas.microsoft.com/office/drawing/2014/main" id="{6D4D1CD5-79A4-491C-85F0-0EE21E8849CB}"/>
              </a:ext>
            </a:extLst>
          </p:cNvPr>
          <p:cNvSpPr>
            <a:spLocks noGrp="1"/>
          </p:cNvSpPr>
          <p:nvPr>
            <p:ph type="sldNum" sz="quarter" idx="12"/>
          </p:nvPr>
        </p:nvSpPr>
        <p:spPr>
          <a:xfrm>
            <a:off x="10710710" y="6449535"/>
            <a:ext cx="932279" cy="308453"/>
          </a:xfrm>
        </p:spPr>
        <p:txBody>
          <a:bodyPr/>
          <a:lstStyle/>
          <a:p>
            <a:pPr>
              <a:spcAft>
                <a:spcPts val="600"/>
              </a:spcAft>
            </a:pPr>
            <a:fld id="{3FAE4C1A-77DB-4702-BC27-716D25204027}" type="slidenum">
              <a:rPr lang="en-US" smtClean="0"/>
              <a:pPr>
                <a:spcAft>
                  <a:spcPts val="600"/>
                </a:spcAft>
              </a:pPr>
              <a:t>14</a:t>
            </a:fld>
            <a:endParaRPr lang="en-US"/>
          </a:p>
        </p:txBody>
      </p:sp>
    </p:spTree>
    <p:extLst>
      <p:ext uri="{BB962C8B-B14F-4D97-AF65-F5344CB8AC3E}">
        <p14:creationId xmlns:p14="http://schemas.microsoft.com/office/powerpoint/2010/main" val="1156480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B6B11E3-1E33-408C-8B6D-12FDCC219318}"/>
              </a:ext>
            </a:extLst>
          </p:cNvPr>
          <p:cNvSpPr>
            <a:spLocks noGrp="1"/>
          </p:cNvSpPr>
          <p:nvPr>
            <p:ph type="title"/>
          </p:nvPr>
        </p:nvSpPr>
        <p:spPr>
          <a:xfrm>
            <a:off x="663192" y="952499"/>
            <a:ext cx="5205343" cy="2476501"/>
          </a:xfrm>
        </p:spPr>
        <p:txBody>
          <a:bodyPr/>
          <a:lstStyle/>
          <a:p>
            <a:r>
              <a:rPr lang="en-US" sz="1800" dirty="0" err="1"/>
              <a:t>Exemple</a:t>
            </a:r>
            <a:r>
              <a:rPr lang="en-US" sz="1800" dirty="0"/>
              <a:t> 2</a:t>
            </a:r>
          </a:p>
        </p:txBody>
      </p:sp>
      <p:sp>
        <p:nvSpPr>
          <p:cNvPr id="10" name="Footer Placeholder 4">
            <a:extLst>
              <a:ext uri="{FF2B5EF4-FFF2-40B4-BE49-F238E27FC236}">
                <a16:creationId xmlns:a16="http://schemas.microsoft.com/office/drawing/2014/main" id="{BE8D5989-5D49-41EE-9681-9A5AB28BFC2C}"/>
              </a:ext>
            </a:extLst>
          </p:cNvPr>
          <p:cNvSpPr>
            <a:spLocks noGrp="1"/>
          </p:cNvSpPr>
          <p:nvPr>
            <p:ph type="ftr" sz="quarter" idx="11"/>
          </p:nvPr>
        </p:nvSpPr>
        <p:spPr>
          <a:xfrm>
            <a:off x="561048" y="127792"/>
            <a:ext cx="5205342" cy="420512"/>
          </a:xfrm>
        </p:spPr>
        <p:txBody>
          <a:bodyPr/>
          <a:lstStyle/>
          <a:p>
            <a:pPr>
              <a:spcAft>
                <a:spcPts val="600"/>
              </a:spcAft>
            </a:pPr>
            <a:r>
              <a:rPr lang="en-US"/>
              <a:t>Sample Footer Text</a:t>
            </a:r>
            <a:endParaRPr lang="en-US" dirty="0"/>
          </a:p>
        </p:txBody>
      </p:sp>
      <p:sp>
        <p:nvSpPr>
          <p:cNvPr id="3" name="Espace réservé du contenu 2">
            <a:extLst>
              <a:ext uri="{FF2B5EF4-FFF2-40B4-BE49-F238E27FC236}">
                <a16:creationId xmlns:a16="http://schemas.microsoft.com/office/drawing/2014/main" id="{1C0EC6E2-38B0-D772-7660-25D80FB119D2}"/>
              </a:ext>
            </a:extLst>
          </p:cNvPr>
          <p:cNvSpPr>
            <a:spLocks noGrp="1"/>
          </p:cNvSpPr>
          <p:nvPr>
            <p:ph idx="1"/>
          </p:nvPr>
        </p:nvSpPr>
        <p:spPr>
          <a:xfrm>
            <a:off x="6743700" y="952499"/>
            <a:ext cx="4785108" cy="5105399"/>
          </a:xfrm>
        </p:spPr>
        <p:txBody>
          <a:bodyPr>
            <a:normAutofit fontScale="85000" lnSpcReduction="10000"/>
          </a:bodyPr>
          <a:lstStyle/>
          <a:p>
            <a:pPr>
              <a:lnSpc>
                <a:spcPct val="115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Le FI a eu un accident. </a:t>
            </a:r>
          </a:p>
          <a:p>
            <a:pPr>
              <a:lnSpc>
                <a:spcPct val="115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Il n’y a encore aucun procès en vue, mais l’instructeur est soumis à une enquête de la BGTA. </a:t>
            </a:r>
          </a:p>
          <a:p>
            <a:pPr>
              <a:lnSpc>
                <a:spcPct val="115000"/>
              </a:lnSpc>
              <a:spcAft>
                <a:spcPts val="800"/>
              </a:spcAft>
            </a:pPr>
            <a:r>
              <a:rPr lang="fr-FR" sz="1800" dirty="0">
                <a:latin typeface="Calibri" panose="020F0502020204030204" pitchFamily="34" charset="0"/>
                <a:ea typeface="Calibri" panose="020F0502020204030204" pitchFamily="34" charset="0"/>
                <a:cs typeface="Times New Roman" panose="02020603050405020304" pitchFamily="18" charset="0"/>
              </a:rPr>
              <a:t>N</a:t>
            </a:r>
            <a:r>
              <a:rPr lang="fr-FR" sz="1800" dirty="0">
                <a:effectLst/>
                <a:latin typeface="Calibri" panose="020F0502020204030204" pitchFamily="34" charset="0"/>
                <a:ea typeface="Calibri" panose="020F0502020204030204" pitchFamily="34" charset="0"/>
                <a:cs typeface="Times New Roman" panose="02020603050405020304" pitchFamily="18" charset="0"/>
              </a:rPr>
              <a:t>ous conseillons de prendre conseil ou de se faire accompagner par un avocat (selon la gravité de la situation), ce qui évite bien souvent de se retrouver devant un juge.</a:t>
            </a:r>
          </a:p>
          <a:p>
            <a:pPr>
              <a:lnSpc>
                <a:spcPct val="115000"/>
              </a:lnSpc>
              <a:spcAft>
                <a:spcPts val="800"/>
              </a:spcAft>
            </a:pPr>
            <a:r>
              <a:rPr lang="fr-FR" sz="1800" dirty="0" err="1">
                <a:effectLst/>
                <a:latin typeface="Calibri" panose="020F0502020204030204" pitchFamily="34" charset="0"/>
                <a:ea typeface="Calibri" panose="020F0502020204030204" pitchFamily="34" charset="0"/>
                <a:cs typeface="Times New Roman" panose="02020603050405020304" pitchFamily="18" charset="0"/>
              </a:rPr>
              <a:t>Juridica</a:t>
            </a:r>
            <a:r>
              <a:rPr lang="fr-FR" sz="1800" dirty="0">
                <a:effectLst/>
                <a:latin typeface="Calibri" panose="020F0502020204030204" pitchFamily="34" charset="0"/>
                <a:ea typeface="Calibri" panose="020F0502020204030204" pitchFamily="34" charset="0"/>
                <a:cs typeface="Times New Roman" panose="02020603050405020304" pitchFamily="18" charset="0"/>
              </a:rPr>
              <a:t> ne prendra pas en charge les frais d’avocat puisqu’il n’y a pas d’action en justice. </a:t>
            </a:r>
          </a:p>
          <a:p>
            <a:pPr>
              <a:lnSpc>
                <a:spcPct val="115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Le FI contacte l’ANPI, </a:t>
            </a:r>
          </a:p>
          <a:p>
            <a:pPr>
              <a:lnSpc>
                <a:spcPct val="115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Il est mis en contact avec un de nos avocats s’il le souhaite et il peut faire une demande de prise en charge des frais d’avocat auprès de l’ANPI. </a:t>
            </a:r>
          </a:p>
          <a:p>
            <a:pPr>
              <a:lnSpc>
                <a:spcPct val="115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Le CD décidera du niveau de prise en charge.</a:t>
            </a:r>
          </a:p>
          <a:p>
            <a:endParaRPr lang="fr-FR" dirty="0"/>
          </a:p>
        </p:txBody>
      </p:sp>
      <p:sp>
        <p:nvSpPr>
          <p:cNvPr id="12" name="Date Placeholder 3">
            <a:extLst>
              <a:ext uri="{FF2B5EF4-FFF2-40B4-BE49-F238E27FC236}">
                <a16:creationId xmlns:a16="http://schemas.microsoft.com/office/drawing/2014/main" id="{A60C28C0-EFDC-4047-81BA-16DBA9A9132E}"/>
              </a:ext>
            </a:extLst>
          </p:cNvPr>
          <p:cNvSpPr>
            <a:spLocks noGrp="1"/>
          </p:cNvSpPr>
          <p:nvPr>
            <p:ph type="dt" sz="half" idx="10"/>
          </p:nvPr>
        </p:nvSpPr>
        <p:spPr>
          <a:xfrm>
            <a:off x="588729" y="6449535"/>
            <a:ext cx="2983095" cy="308453"/>
          </a:xfrm>
        </p:spPr>
        <p:txBody>
          <a:bodyPr/>
          <a:lstStyle/>
          <a:p>
            <a:pPr>
              <a:spcAft>
                <a:spcPts val="600"/>
              </a:spcAft>
            </a:pPr>
            <a:fld id="{E669529A-5E6F-4BA7-BE39-BCFD08258044}" type="datetime1">
              <a:rPr lang="en-US" smtClean="0"/>
              <a:pPr>
                <a:spcAft>
                  <a:spcPts val="600"/>
                </a:spcAft>
              </a:pPr>
              <a:t>6/6/2024</a:t>
            </a:fld>
            <a:endParaRPr lang="en-US"/>
          </a:p>
        </p:txBody>
      </p:sp>
      <p:sp>
        <p:nvSpPr>
          <p:cNvPr id="14" name="Slide Number Placeholder 5">
            <a:extLst>
              <a:ext uri="{FF2B5EF4-FFF2-40B4-BE49-F238E27FC236}">
                <a16:creationId xmlns:a16="http://schemas.microsoft.com/office/drawing/2014/main" id="{6D4D1CD5-79A4-491C-85F0-0EE21E8849CB}"/>
              </a:ext>
            </a:extLst>
          </p:cNvPr>
          <p:cNvSpPr>
            <a:spLocks noGrp="1"/>
          </p:cNvSpPr>
          <p:nvPr>
            <p:ph type="sldNum" sz="quarter" idx="12"/>
          </p:nvPr>
        </p:nvSpPr>
        <p:spPr>
          <a:xfrm>
            <a:off x="10710710" y="6449535"/>
            <a:ext cx="932279" cy="308453"/>
          </a:xfrm>
        </p:spPr>
        <p:txBody>
          <a:bodyPr/>
          <a:lstStyle/>
          <a:p>
            <a:pPr>
              <a:spcAft>
                <a:spcPts val="600"/>
              </a:spcAft>
            </a:pPr>
            <a:fld id="{3FAE4C1A-77DB-4702-BC27-716D25204027}" type="slidenum">
              <a:rPr lang="en-US" smtClean="0"/>
              <a:pPr>
                <a:spcAft>
                  <a:spcPts val="600"/>
                </a:spcAft>
              </a:pPr>
              <a:t>15</a:t>
            </a:fld>
            <a:endParaRPr lang="en-US"/>
          </a:p>
        </p:txBody>
      </p:sp>
    </p:spTree>
    <p:extLst>
      <p:ext uri="{BB962C8B-B14F-4D97-AF65-F5344CB8AC3E}">
        <p14:creationId xmlns:p14="http://schemas.microsoft.com/office/powerpoint/2010/main" val="4106310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0C3A3C-F2DC-FB83-25F3-D85DBE24F652}"/>
              </a:ext>
            </a:extLst>
          </p:cNvPr>
          <p:cNvSpPr>
            <a:spLocks noGrp="1"/>
          </p:cNvSpPr>
          <p:nvPr>
            <p:ph type="ctrTitle"/>
          </p:nvPr>
        </p:nvSpPr>
        <p:spPr/>
        <p:txBody>
          <a:bodyPr/>
          <a:lstStyle/>
          <a:p>
            <a:r>
              <a:rPr lang="fr-FR" dirty="0"/>
              <a:t>21 interventions </a:t>
            </a:r>
            <a:br>
              <a:rPr lang="fr-FR" dirty="0"/>
            </a:br>
            <a:br>
              <a:rPr lang="fr-FR" dirty="0"/>
            </a:br>
            <a:r>
              <a:rPr lang="fr-FR" dirty="0"/>
              <a:t>  </a:t>
            </a:r>
            <a:br>
              <a:rPr lang="fr-FR" sz="2400" dirty="0"/>
            </a:br>
            <a:endParaRPr lang="fr-FR" dirty="0"/>
          </a:p>
        </p:txBody>
      </p:sp>
      <p:sp>
        <p:nvSpPr>
          <p:cNvPr id="5" name="Sous-titre 4">
            <a:extLst>
              <a:ext uri="{FF2B5EF4-FFF2-40B4-BE49-F238E27FC236}">
                <a16:creationId xmlns:a16="http://schemas.microsoft.com/office/drawing/2014/main" id="{6BA86F31-58BF-9E41-926E-A63F5342365F}"/>
              </a:ext>
            </a:extLst>
          </p:cNvPr>
          <p:cNvSpPr>
            <a:spLocks noGrp="1"/>
          </p:cNvSpPr>
          <p:nvPr>
            <p:ph type="subTitle" idx="1"/>
          </p:nvPr>
        </p:nvSpPr>
        <p:spPr>
          <a:xfrm>
            <a:off x="548640" y="3686783"/>
            <a:ext cx="8021428" cy="1485900"/>
          </a:xfrm>
        </p:spPr>
        <p:txBody>
          <a:bodyPr>
            <a:noAutofit/>
          </a:bodyPr>
          <a:lstStyle/>
          <a:p>
            <a:r>
              <a:rPr lang="fr-FR" sz="2800" dirty="0"/>
              <a:t>20 000€</a:t>
            </a:r>
            <a:br>
              <a:rPr lang="fr-FR" sz="2800" dirty="0"/>
            </a:br>
            <a:r>
              <a:rPr lang="fr-FR" sz="2800" dirty="0"/>
              <a:t>Un abonnement auprès d’un des avocats  </a:t>
            </a:r>
          </a:p>
        </p:txBody>
      </p:sp>
    </p:spTree>
    <p:extLst>
      <p:ext uri="{BB962C8B-B14F-4D97-AF65-F5344CB8AC3E}">
        <p14:creationId xmlns:p14="http://schemas.microsoft.com/office/powerpoint/2010/main" val="42323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B6B11E3-1E33-408C-8B6D-12FDCC219318}"/>
              </a:ext>
            </a:extLst>
          </p:cNvPr>
          <p:cNvSpPr>
            <a:spLocks noGrp="1"/>
          </p:cNvSpPr>
          <p:nvPr>
            <p:ph type="title"/>
          </p:nvPr>
        </p:nvSpPr>
        <p:spPr>
          <a:xfrm>
            <a:off x="548640" y="952499"/>
            <a:ext cx="5205343" cy="2476501"/>
          </a:xfrm>
        </p:spPr>
        <p:txBody>
          <a:bodyPr/>
          <a:lstStyle/>
          <a:p>
            <a:r>
              <a:rPr lang="en-US" sz="1800" dirty="0"/>
              <a:t>A la suite </a:t>
            </a:r>
            <a:r>
              <a:rPr lang="en-US" sz="1800" dirty="0" err="1"/>
              <a:t>d’infractions</a:t>
            </a:r>
            <a:r>
              <a:rPr lang="en-US" sz="1800" dirty="0"/>
              <a:t> 6</a:t>
            </a:r>
          </a:p>
        </p:txBody>
      </p:sp>
      <p:sp>
        <p:nvSpPr>
          <p:cNvPr id="10" name="Footer Placeholder 4">
            <a:extLst>
              <a:ext uri="{FF2B5EF4-FFF2-40B4-BE49-F238E27FC236}">
                <a16:creationId xmlns:a16="http://schemas.microsoft.com/office/drawing/2014/main" id="{BE8D5989-5D49-41EE-9681-9A5AB28BFC2C}"/>
              </a:ext>
            </a:extLst>
          </p:cNvPr>
          <p:cNvSpPr>
            <a:spLocks noGrp="1"/>
          </p:cNvSpPr>
          <p:nvPr>
            <p:ph type="ftr" sz="quarter" idx="11"/>
          </p:nvPr>
        </p:nvSpPr>
        <p:spPr>
          <a:xfrm>
            <a:off x="561048" y="127792"/>
            <a:ext cx="5205342" cy="420512"/>
          </a:xfrm>
        </p:spPr>
        <p:txBody>
          <a:bodyPr/>
          <a:lstStyle/>
          <a:p>
            <a:pPr>
              <a:spcAft>
                <a:spcPts val="600"/>
              </a:spcAft>
            </a:pPr>
            <a:r>
              <a:rPr lang="en-US"/>
              <a:t>Sample Footer Text</a:t>
            </a:r>
            <a:endParaRPr lang="en-US" dirty="0"/>
          </a:p>
        </p:txBody>
      </p:sp>
      <p:sp>
        <p:nvSpPr>
          <p:cNvPr id="3" name="Espace réservé du contenu 2">
            <a:extLst>
              <a:ext uri="{FF2B5EF4-FFF2-40B4-BE49-F238E27FC236}">
                <a16:creationId xmlns:a16="http://schemas.microsoft.com/office/drawing/2014/main" id="{1C0EC6E2-38B0-D772-7660-25D80FB119D2}"/>
              </a:ext>
            </a:extLst>
          </p:cNvPr>
          <p:cNvSpPr>
            <a:spLocks noGrp="1"/>
          </p:cNvSpPr>
          <p:nvPr>
            <p:ph idx="1"/>
          </p:nvPr>
        </p:nvSpPr>
        <p:spPr>
          <a:xfrm>
            <a:off x="6743700" y="952499"/>
            <a:ext cx="4785108" cy="5105399"/>
          </a:xfrm>
        </p:spPr>
        <p:txBody>
          <a:bodyPr>
            <a:normAutofit fontScale="92500"/>
          </a:bodyPr>
          <a:lstStyle/>
          <a:p>
            <a:r>
              <a:rPr lang="fr-FR" dirty="0"/>
              <a:t>ACNUSA : Relaxe</a:t>
            </a:r>
          </a:p>
          <a:p>
            <a:r>
              <a:rPr lang="fr-FR" dirty="0"/>
              <a:t>Survol à une altitude jugée insuffisante relaxe</a:t>
            </a:r>
          </a:p>
          <a:p>
            <a:r>
              <a:rPr lang="fr-FR" dirty="0"/>
              <a:t>Circulation de passagers sur un terrain, com de sureté, classement sans suite</a:t>
            </a:r>
          </a:p>
          <a:p>
            <a:r>
              <a:rPr lang="fr-FR" dirty="0"/>
              <a:t>Transport illégal de passagers, relaxe</a:t>
            </a:r>
          </a:p>
          <a:p>
            <a:r>
              <a:rPr lang="fr-FR" dirty="0"/>
              <a:t>Tours de pistes dans tranche horaire interdite / relaxe après argument sur ce qu’est le </a:t>
            </a:r>
            <a:r>
              <a:rPr lang="fr-FR" dirty="0" err="1"/>
              <a:t>tdp</a:t>
            </a:r>
            <a:endParaRPr lang="fr-FR" dirty="0"/>
          </a:p>
          <a:p>
            <a:r>
              <a:rPr lang="fr-FR" i="1" dirty="0"/>
              <a:t>Atterrissage sur un terrain réservé aux aéronefs basés, sans accompagnement suspension de la licence</a:t>
            </a:r>
          </a:p>
          <a:p>
            <a:endParaRPr lang="fr-FR" dirty="0"/>
          </a:p>
        </p:txBody>
      </p:sp>
      <p:sp>
        <p:nvSpPr>
          <p:cNvPr id="12" name="Date Placeholder 3">
            <a:extLst>
              <a:ext uri="{FF2B5EF4-FFF2-40B4-BE49-F238E27FC236}">
                <a16:creationId xmlns:a16="http://schemas.microsoft.com/office/drawing/2014/main" id="{A60C28C0-EFDC-4047-81BA-16DBA9A9132E}"/>
              </a:ext>
            </a:extLst>
          </p:cNvPr>
          <p:cNvSpPr>
            <a:spLocks noGrp="1"/>
          </p:cNvSpPr>
          <p:nvPr>
            <p:ph type="dt" sz="half" idx="10"/>
          </p:nvPr>
        </p:nvSpPr>
        <p:spPr>
          <a:xfrm>
            <a:off x="588729" y="6449535"/>
            <a:ext cx="2983095" cy="308453"/>
          </a:xfrm>
        </p:spPr>
        <p:txBody>
          <a:bodyPr/>
          <a:lstStyle/>
          <a:p>
            <a:pPr>
              <a:spcAft>
                <a:spcPts val="600"/>
              </a:spcAft>
            </a:pPr>
            <a:fld id="{E669529A-5E6F-4BA7-BE39-BCFD08258044}" type="datetime1">
              <a:rPr lang="en-US" smtClean="0"/>
              <a:pPr>
                <a:spcAft>
                  <a:spcPts val="600"/>
                </a:spcAft>
              </a:pPr>
              <a:t>6/6/2024</a:t>
            </a:fld>
            <a:endParaRPr lang="en-US"/>
          </a:p>
        </p:txBody>
      </p:sp>
      <p:sp>
        <p:nvSpPr>
          <p:cNvPr id="14" name="Slide Number Placeholder 5">
            <a:extLst>
              <a:ext uri="{FF2B5EF4-FFF2-40B4-BE49-F238E27FC236}">
                <a16:creationId xmlns:a16="http://schemas.microsoft.com/office/drawing/2014/main" id="{6D4D1CD5-79A4-491C-85F0-0EE21E8849CB}"/>
              </a:ext>
            </a:extLst>
          </p:cNvPr>
          <p:cNvSpPr>
            <a:spLocks noGrp="1"/>
          </p:cNvSpPr>
          <p:nvPr>
            <p:ph type="sldNum" sz="quarter" idx="12"/>
          </p:nvPr>
        </p:nvSpPr>
        <p:spPr>
          <a:xfrm>
            <a:off x="10710710" y="6449535"/>
            <a:ext cx="932279" cy="308453"/>
          </a:xfrm>
        </p:spPr>
        <p:txBody>
          <a:bodyPr/>
          <a:lstStyle/>
          <a:p>
            <a:pPr>
              <a:spcAft>
                <a:spcPts val="600"/>
              </a:spcAft>
            </a:pPr>
            <a:fld id="{3FAE4C1A-77DB-4702-BC27-716D25204027}" type="slidenum">
              <a:rPr lang="en-US" smtClean="0"/>
              <a:pPr>
                <a:spcAft>
                  <a:spcPts val="600"/>
                </a:spcAft>
              </a:pPr>
              <a:t>3</a:t>
            </a:fld>
            <a:endParaRPr lang="en-US"/>
          </a:p>
        </p:txBody>
      </p:sp>
    </p:spTree>
    <p:extLst>
      <p:ext uri="{BB962C8B-B14F-4D97-AF65-F5344CB8AC3E}">
        <p14:creationId xmlns:p14="http://schemas.microsoft.com/office/powerpoint/2010/main" val="667716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B6B11E3-1E33-408C-8B6D-12FDCC219318}"/>
              </a:ext>
            </a:extLst>
          </p:cNvPr>
          <p:cNvSpPr>
            <a:spLocks noGrp="1"/>
          </p:cNvSpPr>
          <p:nvPr>
            <p:ph type="title"/>
          </p:nvPr>
        </p:nvSpPr>
        <p:spPr>
          <a:xfrm>
            <a:off x="548640" y="952499"/>
            <a:ext cx="5205343" cy="2476501"/>
          </a:xfrm>
        </p:spPr>
        <p:txBody>
          <a:bodyPr/>
          <a:lstStyle/>
          <a:p>
            <a:r>
              <a:rPr lang="en-US" sz="1800" dirty="0" err="1"/>
              <a:t>Plaintes</a:t>
            </a:r>
            <a:r>
              <a:rPr lang="en-US" sz="1800" dirty="0"/>
              <a:t> au penal =&gt; </a:t>
            </a:r>
            <a:r>
              <a:rPr lang="en-US" sz="1800" dirty="0" err="1"/>
              <a:t>Procès</a:t>
            </a:r>
            <a:r>
              <a:rPr lang="en-US" sz="1800" dirty="0"/>
              <a:t> 5</a:t>
            </a:r>
          </a:p>
        </p:txBody>
      </p:sp>
      <p:sp>
        <p:nvSpPr>
          <p:cNvPr id="10" name="Footer Placeholder 4">
            <a:extLst>
              <a:ext uri="{FF2B5EF4-FFF2-40B4-BE49-F238E27FC236}">
                <a16:creationId xmlns:a16="http://schemas.microsoft.com/office/drawing/2014/main" id="{BE8D5989-5D49-41EE-9681-9A5AB28BFC2C}"/>
              </a:ext>
            </a:extLst>
          </p:cNvPr>
          <p:cNvSpPr>
            <a:spLocks noGrp="1"/>
          </p:cNvSpPr>
          <p:nvPr>
            <p:ph type="ftr" sz="quarter" idx="11"/>
          </p:nvPr>
        </p:nvSpPr>
        <p:spPr>
          <a:xfrm>
            <a:off x="561048" y="127792"/>
            <a:ext cx="5205342" cy="420512"/>
          </a:xfrm>
        </p:spPr>
        <p:txBody>
          <a:bodyPr/>
          <a:lstStyle/>
          <a:p>
            <a:pPr>
              <a:spcAft>
                <a:spcPts val="600"/>
              </a:spcAft>
            </a:pPr>
            <a:r>
              <a:rPr lang="en-US"/>
              <a:t>Sample Footer Text</a:t>
            </a:r>
            <a:endParaRPr lang="en-US" dirty="0"/>
          </a:p>
        </p:txBody>
      </p:sp>
      <p:sp>
        <p:nvSpPr>
          <p:cNvPr id="3" name="Espace réservé du contenu 2">
            <a:extLst>
              <a:ext uri="{FF2B5EF4-FFF2-40B4-BE49-F238E27FC236}">
                <a16:creationId xmlns:a16="http://schemas.microsoft.com/office/drawing/2014/main" id="{1C0EC6E2-38B0-D772-7660-25D80FB119D2}"/>
              </a:ext>
            </a:extLst>
          </p:cNvPr>
          <p:cNvSpPr>
            <a:spLocks noGrp="1"/>
          </p:cNvSpPr>
          <p:nvPr>
            <p:ph idx="1"/>
          </p:nvPr>
        </p:nvSpPr>
        <p:spPr>
          <a:xfrm>
            <a:off x="6743700" y="952499"/>
            <a:ext cx="4785108" cy="5105399"/>
          </a:xfrm>
        </p:spPr>
        <p:txBody>
          <a:bodyPr>
            <a:normAutofit/>
          </a:bodyPr>
          <a:lstStyle/>
          <a:p>
            <a:endParaRPr lang="fr-FR" dirty="0"/>
          </a:p>
          <a:p>
            <a:r>
              <a:rPr lang="fr-FR" dirty="0"/>
              <a:t>Accident mortel , le FI a été mis hors de cause</a:t>
            </a:r>
          </a:p>
          <a:p>
            <a:r>
              <a:rPr lang="fr-FR" dirty="0"/>
              <a:t>Transport de carburant, plainte pour mise en danger de la vie d’autrui , relaxe</a:t>
            </a:r>
          </a:p>
          <a:p>
            <a:r>
              <a:rPr lang="fr-FR" dirty="0"/>
              <a:t>Faux en écriture publique (3 FI), abandon des poursuites</a:t>
            </a:r>
          </a:p>
        </p:txBody>
      </p:sp>
      <p:sp>
        <p:nvSpPr>
          <p:cNvPr id="12" name="Date Placeholder 3">
            <a:extLst>
              <a:ext uri="{FF2B5EF4-FFF2-40B4-BE49-F238E27FC236}">
                <a16:creationId xmlns:a16="http://schemas.microsoft.com/office/drawing/2014/main" id="{A60C28C0-EFDC-4047-81BA-16DBA9A9132E}"/>
              </a:ext>
            </a:extLst>
          </p:cNvPr>
          <p:cNvSpPr>
            <a:spLocks noGrp="1"/>
          </p:cNvSpPr>
          <p:nvPr>
            <p:ph type="dt" sz="half" idx="10"/>
          </p:nvPr>
        </p:nvSpPr>
        <p:spPr>
          <a:xfrm>
            <a:off x="588729" y="6449535"/>
            <a:ext cx="2983095" cy="308453"/>
          </a:xfrm>
        </p:spPr>
        <p:txBody>
          <a:bodyPr/>
          <a:lstStyle/>
          <a:p>
            <a:pPr>
              <a:spcAft>
                <a:spcPts val="600"/>
              </a:spcAft>
            </a:pPr>
            <a:fld id="{E669529A-5E6F-4BA7-BE39-BCFD08258044}" type="datetime1">
              <a:rPr lang="en-US" smtClean="0"/>
              <a:pPr>
                <a:spcAft>
                  <a:spcPts val="600"/>
                </a:spcAft>
              </a:pPr>
              <a:t>6/6/2024</a:t>
            </a:fld>
            <a:endParaRPr lang="en-US"/>
          </a:p>
        </p:txBody>
      </p:sp>
      <p:sp>
        <p:nvSpPr>
          <p:cNvPr id="14" name="Slide Number Placeholder 5">
            <a:extLst>
              <a:ext uri="{FF2B5EF4-FFF2-40B4-BE49-F238E27FC236}">
                <a16:creationId xmlns:a16="http://schemas.microsoft.com/office/drawing/2014/main" id="{6D4D1CD5-79A4-491C-85F0-0EE21E8849CB}"/>
              </a:ext>
            </a:extLst>
          </p:cNvPr>
          <p:cNvSpPr>
            <a:spLocks noGrp="1"/>
          </p:cNvSpPr>
          <p:nvPr>
            <p:ph type="sldNum" sz="quarter" idx="12"/>
          </p:nvPr>
        </p:nvSpPr>
        <p:spPr>
          <a:xfrm>
            <a:off x="10710710" y="6449535"/>
            <a:ext cx="932279" cy="308453"/>
          </a:xfrm>
        </p:spPr>
        <p:txBody>
          <a:bodyPr/>
          <a:lstStyle/>
          <a:p>
            <a:pPr>
              <a:spcAft>
                <a:spcPts val="600"/>
              </a:spcAft>
            </a:pPr>
            <a:fld id="{3FAE4C1A-77DB-4702-BC27-716D25204027}" type="slidenum">
              <a:rPr lang="en-US" smtClean="0"/>
              <a:pPr>
                <a:spcAft>
                  <a:spcPts val="600"/>
                </a:spcAft>
              </a:pPr>
              <a:t>4</a:t>
            </a:fld>
            <a:endParaRPr lang="en-US"/>
          </a:p>
        </p:txBody>
      </p:sp>
    </p:spTree>
    <p:extLst>
      <p:ext uri="{BB962C8B-B14F-4D97-AF65-F5344CB8AC3E}">
        <p14:creationId xmlns:p14="http://schemas.microsoft.com/office/powerpoint/2010/main" val="2637385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B6B11E3-1E33-408C-8B6D-12FDCC219318}"/>
              </a:ext>
            </a:extLst>
          </p:cNvPr>
          <p:cNvSpPr>
            <a:spLocks noGrp="1"/>
          </p:cNvSpPr>
          <p:nvPr>
            <p:ph type="title"/>
          </p:nvPr>
        </p:nvSpPr>
        <p:spPr>
          <a:xfrm>
            <a:off x="548640" y="952499"/>
            <a:ext cx="5205343" cy="2476501"/>
          </a:xfrm>
        </p:spPr>
        <p:txBody>
          <a:bodyPr/>
          <a:lstStyle/>
          <a:p>
            <a:r>
              <a:rPr lang="en-US" sz="1800" dirty="0" err="1"/>
              <a:t>Conflits</a:t>
            </a:r>
            <a:r>
              <a:rPr lang="en-US" sz="1800" dirty="0"/>
              <a:t> avec un aeroclub </a:t>
            </a:r>
            <a:r>
              <a:rPr lang="en-US" sz="1800" dirty="0" err="1"/>
              <a:t>ou</a:t>
            </a:r>
            <a:r>
              <a:rPr lang="en-US" sz="1800" dirty="0"/>
              <a:t> </a:t>
            </a:r>
            <a:r>
              <a:rPr lang="en-US" sz="1800" dirty="0" err="1"/>
              <a:t>une</a:t>
            </a:r>
            <a:r>
              <a:rPr lang="en-US" sz="1800" dirty="0"/>
              <a:t> école : 4</a:t>
            </a:r>
          </a:p>
        </p:txBody>
      </p:sp>
      <p:sp>
        <p:nvSpPr>
          <p:cNvPr id="10" name="Footer Placeholder 4">
            <a:extLst>
              <a:ext uri="{FF2B5EF4-FFF2-40B4-BE49-F238E27FC236}">
                <a16:creationId xmlns:a16="http://schemas.microsoft.com/office/drawing/2014/main" id="{BE8D5989-5D49-41EE-9681-9A5AB28BFC2C}"/>
              </a:ext>
            </a:extLst>
          </p:cNvPr>
          <p:cNvSpPr>
            <a:spLocks noGrp="1"/>
          </p:cNvSpPr>
          <p:nvPr>
            <p:ph type="ftr" sz="quarter" idx="11"/>
          </p:nvPr>
        </p:nvSpPr>
        <p:spPr>
          <a:xfrm>
            <a:off x="561048" y="127792"/>
            <a:ext cx="5205342" cy="420512"/>
          </a:xfrm>
        </p:spPr>
        <p:txBody>
          <a:bodyPr/>
          <a:lstStyle/>
          <a:p>
            <a:pPr>
              <a:spcAft>
                <a:spcPts val="600"/>
              </a:spcAft>
            </a:pPr>
            <a:r>
              <a:rPr lang="en-US"/>
              <a:t>Sample Footer Text</a:t>
            </a:r>
            <a:endParaRPr lang="en-US" dirty="0"/>
          </a:p>
        </p:txBody>
      </p:sp>
      <p:sp>
        <p:nvSpPr>
          <p:cNvPr id="3" name="Espace réservé du contenu 2">
            <a:extLst>
              <a:ext uri="{FF2B5EF4-FFF2-40B4-BE49-F238E27FC236}">
                <a16:creationId xmlns:a16="http://schemas.microsoft.com/office/drawing/2014/main" id="{1C0EC6E2-38B0-D772-7660-25D80FB119D2}"/>
              </a:ext>
            </a:extLst>
          </p:cNvPr>
          <p:cNvSpPr>
            <a:spLocks noGrp="1"/>
          </p:cNvSpPr>
          <p:nvPr>
            <p:ph idx="1"/>
          </p:nvPr>
        </p:nvSpPr>
        <p:spPr>
          <a:xfrm>
            <a:off x="6743700" y="952499"/>
            <a:ext cx="4785108" cy="5105399"/>
          </a:xfrm>
        </p:spPr>
        <p:txBody>
          <a:bodyPr>
            <a:normAutofit fontScale="77500" lnSpcReduction="20000"/>
          </a:bodyPr>
          <a:lstStyle/>
          <a:p>
            <a:pPr marL="0" indent="0">
              <a:buNone/>
            </a:pPr>
            <a:r>
              <a:rPr lang="fr-FR" dirty="0"/>
              <a:t>Essentiellement des conflits autour de la prise en charge financière des réparations à la suite d’un accident</a:t>
            </a:r>
          </a:p>
          <a:p>
            <a:pPr marL="0" indent="0">
              <a:buNone/>
            </a:pPr>
            <a:endParaRPr lang="fr-FR" dirty="0"/>
          </a:p>
          <a:p>
            <a:pPr lvl="1"/>
            <a:r>
              <a:rPr lang="fr-FR" dirty="0"/>
              <a:t>Casse au roulage. Hélice endommagée, on demande au FI de payer franchise, sans suite</a:t>
            </a:r>
          </a:p>
          <a:p>
            <a:pPr lvl="1"/>
            <a:r>
              <a:rPr lang="fr-FR" dirty="0"/>
              <a:t>Casse d’un hélicoptère, long conflit impliquant école, propriétaire et assurances, toujours en cours</a:t>
            </a:r>
          </a:p>
          <a:p>
            <a:pPr lvl="1"/>
            <a:r>
              <a:rPr lang="fr-FR" dirty="0"/>
              <a:t>Demande de conseil après un accident d’atterrissage sans suite</a:t>
            </a:r>
          </a:p>
          <a:p>
            <a:pPr marL="0" indent="0">
              <a:buNone/>
            </a:pPr>
            <a:endParaRPr lang="fr-FR" dirty="0"/>
          </a:p>
          <a:p>
            <a:pPr marL="0" indent="0">
              <a:buNone/>
            </a:pPr>
            <a:r>
              <a:rPr lang="fr-FR" dirty="0"/>
              <a:t>Conflits de personnes dans l’aéroclub</a:t>
            </a:r>
          </a:p>
          <a:p>
            <a:pPr lvl="1"/>
            <a:r>
              <a:rPr lang="fr-FR" dirty="0"/>
              <a:t>Demande de conseil pour le gérer</a:t>
            </a:r>
          </a:p>
          <a:p>
            <a:endParaRPr lang="fr-FR" dirty="0"/>
          </a:p>
          <a:p>
            <a:r>
              <a:rPr lang="fr-FR" dirty="0"/>
              <a:t>Voir les documents sur l’assurance</a:t>
            </a:r>
          </a:p>
          <a:p>
            <a:pPr lvl="1"/>
            <a:r>
              <a:rPr lang="fr-FR" dirty="0"/>
              <a:t>Conseils et informations générales</a:t>
            </a:r>
          </a:p>
          <a:p>
            <a:pPr lvl="1"/>
            <a:r>
              <a:rPr lang="fr-FR" dirty="0"/>
              <a:t>Doc renonciation à recours</a:t>
            </a:r>
          </a:p>
        </p:txBody>
      </p:sp>
      <p:sp>
        <p:nvSpPr>
          <p:cNvPr id="12" name="Date Placeholder 3">
            <a:extLst>
              <a:ext uri="{FF2B5EF4-FFF2-40B4-BE49-F238E27FC236}">
                <a16:creationId xmlns:a16="http://schemas.microsoft.com/office/drawing/2014/main" id="{A60C28C0-EFDC-4047-81BA-16DBA9A9132E}"/>
              </a:ext>
            </a:extLst>
          </p:cNvPr>
          <p:cNvSpPr>
            <a:spLocks noGrp="1"/>
          </p:cNvSpPr>
          <p:nvPr>
            <p:ph type="dt" sz="half" idx="10"/>
          </p:nvPr>
        </p:nvSpPr>
        <p:spPr>
          <a:xfrm>
            <a:off x="588729" y="6449535"/>
            <a:ext cx="2983095" cy="308453"/>
          </a:xfrm>
        </p:spPr>
        <p:txBody>
          <a:bodyPr/>
          <a:lstStyle/>
          <a:p>
            <a:pPr>
              <a:spcAft>
                <a:spcPts val="600"/>
              </a:spcAft>
            </a:pPr>
            <a:fld id="{E669529A-5E6F-4BA7-BE39-BCFD08258044}" type="datetime1">
              <a:rPr lang="en-US" smtClean="0"/>
              <a:pPr>
                <a:spcAft>
                  <a:spcPts val="600"/>
                </a:spcAft>
              </a:pPr>
              <a:t>6/6/2024</a:t>
            </a:fld>
            <a:endParaRPr lang="en-US"/>
          </a:p>
        </p:txBody>
      </p:sp>
      <p:sp>
        <p:nvSpPr>
          <p:cNvPr id="14" name="Slide Number Placeholder 5">
            <a:extLst>
              <a:ext uri="{FF2B5EF4-FFF2-40B4-BE49-F238E27FC236}">
                <a16:creationId xmlns:a16="http://schemas.microsoft.com/office/drawing/2014/main" id="{6D4D1CD5-79A4-491C-85F0-0EE21E8849CB}"/>
              </a:ext>
            </a:extLst>
          </p:cNvPr>
          <p:cNvSpPr>
            <a:spLocks noGrp="1"/>
          </p:cNvSpPr>
          <p:nvPr>
            <p:ph type="sldNum" sz="quarter" idx="12"/>
          </p:nvPr>
        </p:nvSpPr>
        <p:spPr>
          <a:xfrm>
            <a:off x="10710710" y="6449535"/>
            <a:ext cx="932279" cy="308453"/>
          </a:xfrm>
        </p:spPr>
        <p:txBody>
          <a:bodyPr/>
          <a:lstStyle/>
          <a:p>
            <a:pPr>
              <a:spcAft>
                <a:spcPts val="600"/>
              </a:spcAft>
            </a:pPr>
            <a:fld id="{3FAE4C1A-77DB-4702-BC27-716D25204027}" type="slidenum">
              <a:rPr lang="en-US" smtClean="0"/>
              <a:pPr>
                <a:spcAft>
                  <a:spcPts val="600"/>
                </a:spcAft>
              </a:pPr>
              <a:t>5</a:t>
            </a:fld>
            <a:endParaRPr lang="en-US"/>
          </a:p>
        </p:txBody>
      </p:sp>
    </p:spTree>
    <p:extLst>
      <p:ext uri="{BB962C8B-B14F-4D97-AF65-F5344CB8AC3E}">
        <p14:creationId xmlns:p14="http://schemas.microsoft.com/office/powerpoint/2010/main" val="1809315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0" end="1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B6B11E3-1E33-408C-8B6D-12FDCC219318}"/>
              </a:ext>
            </a:extLst>
          </p:cNvPr>
          <p:cNvSpPr>
            <a:spLocks noGrp="1"/>
          </p:cNvSpPr>
          <p:nvPr>
            <p:ph type="title"/>
          </p:nvPr>
        </p:nvSpPr>
        <p:spPr>
          <a:xfrm>
            <a:off x="548640" y="952499"/>
            <a:ext cx="5205343" cy="2476501"/>
          </a:xfrm>
        </p:spPr>
        <p:txBody>
          <a:bodyPr/>
          <a:lstStyle/>
          <a:p>
            <a:r>
              <a:rPr lang="en-US" sz="1800" dirty="0"/>
              <a:t>Droit du travail, 4 “affaires”</a:t>
            </a:r>
          </a:p>
        </p:txBody>
      </p:sp>
      <p:sp>
        <p:nvSpPr>
          <p:cNvPr id="10" name="Footer Placeholder 4">
            <a:extLst>
              <a:ext uri="{FF2B5EF4-FFF2-40B4-BE49-F238E27FC236}">
                <a16:creationId xmlns:a16="http://schemas.microsoft.com/office/drawing/2014/main" id="{BE8D5989-5D49-41EE-9681-9A5AB28BFC2C}"/>
              </a:ext>
            </a:extLst>
          </p:cNvPr>
          <p:cNvSpPr>
            <a:spLocks noGrp="1"/>
          </p:cNvSpPr>
          <p:nvPr>
            <p:ph type="ftr" sz="quarter" idx="11"/>
          </p:nvPr>
        </p:nvSpPr>
        <p:spPr>
          <a:xfrm>
            <a:off x="561048" y="127792"/>
            <a:ext cx="5205342" cy="420512"/>
          </a:xfrm>
        </p:spPr>
        <p:txBody>
          <a:bodyPr/>
          <a:lstStyle/>
          <a:p>
            <a:pPr>
              <a:spcAft>
                <a:spcPts val="600"/>
              </a:spcAft>
            </a:pPr>
            <a:r>
              <a:rPr lang="en-US"/>
              <a:t>Sample Footer Text</a:t>
            </a:r>
            <a:endParaRPr lang="en-US" dirty="0"/>
          </a:p>
        </p:txBody>
      </p:sp>
      <p:sp>
        <p:nvSpPr>
          <p:cNvPr id="3" name="Espace réservé du contenu 2">
            <a:extLst>
              <a:ext uri="{FF2B5EF4-FFF2-40B4-BE49-F238E27FC236}">
                <a16:creationId xmlns:a16="http://schemas.microsoft.com/office/drawing/2014/main" id="{1C0EC6E2-38B0-D772-7660-25D80FB119D2}"/>
              </a:ext>
            </a:extLst>
          </p:cNvPr>
          <p:cNvSpPr>
            <a:spLocks noGrp="1"/>
          </p:cNvSpPr>
          <p:nvPr>
            <p:ph idx="1"/>
          </p:nvPr>
        </p:nvSpPr>
        <p:spPr>
          <a:xfrm>
            <a:off x="6743700" y="952499"/>
            <a:ext cx="4785108" cy="5105399"/>
          </a:xfrm>
        </p:spPr>
        <p:txBody>
          <a:bodyPr>
            <a:normAutofit/>
          </a:bodyPr>
          <a:lstStyle/>
          <a:p>
            <a:endParaRPr lang="fr-FR" dirty="0"/>
          </a:p>
          <a:p>
            <a:endParaRPr lang="fr-FR" dirty="0"/>
          </a:p>
          <a:p>
            <a:r>
              <a:rPr lang="fr-FR" dirty="0"/>
              <a:t>Trois affaires de licenciement</a:t>
            </a:r>
          </a:p>
          <a:p>
            <a:pPr lvl="1"/>
            <a:r>
              <a:rPr lang="fr-FR" dirty="0"/>
              <a:t>Conseils pour négocier les conditions du licenciement  / accord trouvé avec l’employeur</a:t>
            </a:r>
          </a:p>
          <a:p>
            <a:pPr lvl="1"/>
            <a:r>
              <a:rPr lang="fr-FR" dirty="0"/>
              <a:t>Procès aux prudhommes  gagné par le FI</a:t>
            </a:r>
          </a:p>
          <a:p>
            <a:pPr lvl="1"/>
            <a:r>
              <a:rPr lang="fr-FR" dirty="0"/>
              <a:t>Fin de contrat après « maltraitance » le conflit est encore en cours, aux prudhommes en septembre</a:t>
            </a:r>
          </a:p>
          <a:p>
            <a:endParaRPr lang="fr-FR" dirty="0"/>
          </a:p>
          <a:p>
            <a:pPr marL="0" indent="0">
              <a:buNone/>
            </a:pPr>
            <a:endParaRPr lang="fr-FR" dirty="0"/>
          </a:p>
          <a:p>
            <a:pPr marL="0" indent="0">
              <a:buNone/>
            </a:pPr>
            <a:endParaRPr lang="fr-FR" dirty="0"/>
          </a:p>
        </p:txBody>
      </p:sp>
      <p:sp>
        <p:nvSpPr>
          <p:cNvPr id="12" name="Date Placeholder 3">
            <a:extLst>
              <a:ext uri="{FF2B5EF4-FFF2-40B4-BE49-F238E27FC236}">
                <a16:creationId xmlns:a16="http://schemas.microsoft.com/office/drawing/2014/main" id="{A60C28C0-EFDC-4047-81BA-16DBA9A9132E}"/>
              </a:ext>
            </a:extLst>
          </p:cNvPr>
          <p:cNvSpPr>
            <a:spLocks noGrp="1"/>
          </p:cNvSpPr>
          <p:nvPr>
            <p:ph type="dt" sz="half" idx="10"/>
          </p:nvPr>
        </p:nvSpPr>
        <p:spPr>
          <a:xfrm>
            <a:off x="588729" y="6449535"/>
            <a:ext cx="2983095" cy="308453"/>
          </a:xfrm>
        </p:spPr>
        <p:txBody>
          <a:bodyPr/>
          <a:lstStyle/>
          <a:p>
            <a:pPr>
              <a:spcAft>
                <a:spcPts val="600"/>
              </a:spcAft>
            </a:pPr>
            <a:fld id="{E669529A-5E6F-4BA7-BE39-BCFD08258044}" type="datetime1">
              <a:rPr lang="en-US" smtClean="0"/>
              <a:pPr>
                <a:spcAft>
                  <a:spcPts val="600"/>
                </a:spcAft>
              </a:pPr>
              <a:t>6/6/2024</a:t>
            </a:fld>
            <a:endParaRPr lang="en-US"/>
          </a:p>
        </p:txBody>
      </p:sp>
      <p:sp>
        <p:nvSpPr>
          <p:cNvPr id="14" name="Slide Number Placeholder 5">
            <a:extLst>
              <a:ext uri="{FF2B5EF4-FFF2-40B4-BE49-F238E27FC236}">
                <a16:creationId xmlns:a16="http://schemas.microsoft.com/office/drawing/2014/main" id="{6D4D1CD5-79A4-491C-85F0-0EE21E8849CB}"/>
              </a:ext>
            </a:extLst>
          </p:cNvPr>
          <p:cNvSpPr>
            <a:spLocks noGrp="1"/>
          </p:cNvSpPr>
          <p:nvPr>
            <p:ph type="sldNum" sz="quarter" idx="12"/>
          </p:nvPr>
        </p:nvSpPr>
        <p:spPr>
          <a:xfrm>
            <a:off x="10710710" y="6449535"/>
            <a:ext cx="932279" cy="308453"/>
          </a:xfrm>
        </p:spPr>
        <p:txBody>
          <a:bodyPr/>
          <a:lstStyle/>
          <a:p>
            <a:pPr>
              <a:spcAft>
                <a:spcPts val="600"/>
              </a:spcAft>
            </a:pPr>
            <a:fld id="{3FAE4C1A-77DB-4702-BC27-716D25204027}" type="slidenum">
              <a:rPr lang="en-US" smtClean="0"/>
              <a:pPr>
                <a:spcAft>
                  <a:spcPts val="600"/>
                </a:spcAft>
              </a:pPr>
              <a:t>6</a:t>
            </a:fld>
            <a:endParaRPr lang="en-US"/>
          </a:p>
        </p:txBody>
      </p:sp>
    </p:spTree>
    <p:extLst>
      <p:ext uri="{BB962C8B-B14F-4D97-AF65-F5344CB8AC3E}">
        <p14:creationId xmlns:p14="http://schemas.microsoft.com/office/powerpoint/2010/main" val="88912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B6B11E3-1E33-408C-8B6D-12FDCC219318}"/>
              </a:ext>
            </a:extLst>
          </p:cNvPr>
          <p:cNvSpPr>
            <a:spLocks noGrp="1"/>
          </p:cNvSpPr>
          <p:nvPr>
            <p:ph type="title"/>
          </p:nvPr>
        </p:nvSpPr>
        <p:spPr>
          <a:xfrm>
            <a:off x="548640" y="952499"/>
            <a:ext cx="5205343" cy="2476501"/>
          </a:xfrm>
        </p:spPr>
        <p:txBody>
          <a:bodyPr/>
          <a:lstStyle/>
          <a:p>
            <a:r>
              <a:rPr lang="en-US" sz="1800" dirty="0" err="1"/>
              <a:t>Conflits</a:t>
            </a:r>
            <a:r>
              <a:rPr lang="en-US" sz="1800" dirty="0"/>
              <a:t> avec administration, 2 “affaires”</a:t>
            </a:r>
          </a:p>
        </p:txBody>
      </p:sp>
      <p:sp>
        <p:nvSpPr>
          <p:cNvPr id="10" name="Footer Placeholder 4">
            <a:extLst>
              <a:ext uri="{FF2B5EF4-FFF2-40B4-BE49-F238E27FC236}">
                <a16:creationId xmlns:a16="http://schemas.microsoft.com/office/drawing/2014/main" id="{BE8D5989-5D49-41EE-9681-9A5AB28BFC2C}"/>
              </a:ext>
            </a:extLst>
          </p:cNvPr>
          <p:cNvSpPr>
            <a:spLocks noGrp="1"/>
          </p:cNvSpPr>
          <p:nvPr>
            <p:ph type="ftr" sz="quarter" idx="11"/>
          </p:nvPr>
        </p:nvSpPr>
        <p:spPr>
          <a:xfrm>
            <a:off x="561048" y="127792"/>
            <a:ext cx="5205342" cy="420512"/>
          </a:xfrm>
        </p:spPr>
        <p:txBody>
          <a:bodyPr/>
          <a:lstStyle/>
          <a:p>
            <a:pPr>
              <a:spcAft>
                <a:spcPts val="600"/>
              </a:spcAft>
            </a:pPr>
            <a:r>
              <a:rPr lang="en-US"/>
              <a:t>Sample Footer Text</a:t>
            </a:r>
            <a:endParaRPr lang="en-US" dirty="0"/>
          </a:p>
        </p:txBody>
      </p:sp>
      <p:sp>
        <p:nvSpPr>
          <p:cNvPr id="3" name="Espace réservé du contenu 2">
            <a:extLst>
              <a:ext uri="{FF2B5EF4-FFF2-40B4-BE49-F238E27FC236}">
                <a16:creationId xmlns:a16="http://schemas.microsoft.com/office/drawing/2014/main" id="{1C0EC6E2-38B0-D772-7660-25D80FB119D2}"/>
              </a:ext>
            </a:extLst>
          </p:cNvPr>
          <p:cNvSpPr>
            <a:spLocks noGrp="1"/>
          </p:cNvSpPr>
          <p:nvPr>
            <p:ph idx="1"/>
          </p:nvPr>
        </p:nvSpPr>
        <p:spPr>
          <a:xfrm>
            <a:off x="6743700" y="952499"/>
            <a:ext cx="4785108" cy="5105399"/>
          </a:xfrm>
        </p:spPr>
        <p:txBody>
          <a:bodyPr>
            <a:normAutofit/>
          </a:bodyPr>
          <a:lstStyle/>
          <a:p>
            <a:endParaRPr lang="fr-FR" dirty="0"/>
          </a:p>
          <a:p>
            <a:r>
              <a:rPr lang="fr-FR" dirty="0"/>
              <a:t>2 conflits avec le Pôle médical et DGAC, recours et procès toujours en cours</a:t>
            </a:r>
          </a:p>
        </p:txBody>
      </p:sp>
      <p:sp>
        <p:nvSpPr>
          <p:cNvPr id="12" name="Date Placeholder 3">
            <a:extLst>
              <a:ext uri="{FF2B5EF4-FFF2-40B4-BE49-F238E27FC236}">
                <a16:creationId xmlns:a16="http://schemas.microsoft.com/office/drawing/2014/main" id="{A60C28C0-EFDC-4047-81BA-16DBA9A9132E}"/>
              </a:ext>
            </a:extLst>
          </p:cNvPr>
          <p:cNvSpPr>
            <a:spLocks noGrp="1"/>
          </p:cNvSpPr>
          <p:nvPr>
            <p:ph type="dt" sz="half" idx="10"/>
          </p:nvPr>
        </p:nvSpPr>
        <p:spPr>
          <a:xfrm>
            <a:off x="588729" y="6449535"/>
            <a:ext cx="2983095" cy="308453"/>
          </a:xfrm>
        </p:spPr>
        <p:txBody>
          <a:bodyPr/>
          <a:lstStyle/>
          <a:p>
            <a:pPr>
              <a:spcAft>
                <a:spcPts val="600"/>
              </a:spcAft>
            </a:pPr>
            <a:fld id="{E669529A-5E6F-4BA7-BE39-BCFD08258044}" type="datetime1">
              <a:rPr lang="en-US" smtClean="0"/>
              <a:pPr>
                <a:spcAft>
                  <a:spcPts val="600"/>
                </a:spcAft>
              </a:pPr>
              <a:t>6/6/2024</a:t>
            </a:fld>
            <a:endParaRPr lang="en-US"/>
          </a:p>
        </p:txBody>
      </p:sp>
      <p:sp>
        <p:nvSpPr>
          <p:cNvPr id="14" name="Slide Number Placeholder 5">
            <a:extLst>
              <a:ext uri="{FF2B5EF4-FFF2-40B4-BE49-F238E27FC236}">
                <a16:creationId xmlns:a16="http://schemas.microsoft.com/office/drawing/2014/main" id="{6D4D1CD5-79A4-491C-85F0-0EE21E8849CB}"/>
              </a:ext>
            </a:extLst>
          </p:cNvPr>
          <p:cNvSpPr>
            <a:spLocks noGrp="1"/>
          </p:cNvSpPr>
          <p:nvPr>
            <p:ph type="sldNum" sz="quarter" idx="12"/>
          </p:nvPr>
        </p:nvSpPr>
        <p:spPr>
          <a:xfrm>
            <a:off x="10710710" y="6449535"/>
            <a:ext cx="932279" cy="308453"/>
          </a:xfrm>
        </p:spPr>
        <p:txBody>
          <a:bodyPr/>
          <a:lstStyle/>
          <a:p>
            <a:pPr>
              <a:spcAft>
                <a:spcPts val="600"/>
              </a:spcAft>
            </a:pPr>
            <a:fld id="{3FAE4C1A-77DB-4702-BC27-716D25204027}" type="slidenum">
              <a:rPr lang="en-US" smtClean="0"/>
              <a:pPr>
                <a:spcAft>
                  <a:spcPts val="600"/>
                </a:spcAft>
              </a:pPr>
              <a:t>7</a:t>
            </a:fld>
            <a:endParaRPr lang="en-US"/>
          </a:p>
        </p:txBody>
      </p:sp>
    </p:spTree>
    <p:extLst>
      <p:ext uri="{BB962C8B-B14F-4D97-AF65-F5344CB8AC3E}">
        <p14:creationId xmlns:p14="http://schemas.microsoft.com/office/powerpoint/2010/main" val="1689140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C55778-08A5-FB36-7824-F9B88B233203}"/>
              </a:ext>
            </a:extLst>
          </p:cNvPr>
          <p:cNvSpPr>
            <a:spLocks noGrp="1"/>
          </p:cNvSpPr>
          <p:nvPr>
            <p:ph type="title"/>
          </p:nvPr>
        </p:nvSpPr>
        <p:spPr>
          <a:xfrm>
            <a:off x="548640" y="951836"/>
            <a:ext cx="6195060" cy="5106064"/>
          </a:xfrm>
        </p:spPr>
        <p:txBody>
          <a:bodyPr>
            <a:normAutofit/>
          </a:bodyPr>
          <a:lstStyle/>
          <a:p>
            <a:r>
              <a:rPr lang="fr-FR" sz="1800" dirty="0"/>
              <a:t>Interventions de niveaux très différents</a:t>
            </a:r>
            <a:br>
              <a:rPr lang="fr-FR" sz="1800" dirty="0"/>
            </a:br>
            <a:endParaRPr lang="fr-FR" sz="1800" dirty="0"/>
          </a:p>
        </p:txBody>
      </p:sp>
      <p:sp>
        <p:nvSpPr>
          <p:cNvPr id="8" name="Footer Placeholder 4">
            <a:extLst>
              <a:ext uri="{FF2B5EF4-FFF2-40B4-BE49-F238E27FC236}">
                <a16:creationId xmlns:a16="http://schemas.microsoft.com/office/drawing/2014/main" id="{C47B6739-3C1A-4160-9B94-23FEB1F9E5FE}"/>
              </a:ext>
            </a:extLst>
          </p:cNvPr>
          <p:cNvSpPr>
            <a:spLocks noGrp="1"/>
          </p:cNvSpPr>
          <p:nvPr>
            <p:ph type="ftr" sz="quarter" idx="11"/>
          </p:nvPr>
        </p:nvSpPr>
        <p:spPr>
          <a:xfrm>
            <a:off x="557924" y="173776"/>
            <a:ext cx="4114800" cy="365125"/>
          </a:xfrm>
        </p:spPr>
        <p:txBody>
          <a:bodyPr/>
          <a:lstStyle/>
          <a:p>
            <a:pPr>
              <a:spcAft>
                <a:spcPts val="600"/>
              </a:spcAft>
            </a:pPr>
            <a:r>
              <a:rPr lang="en-US"/>
              <a:t>Sample Footer Text</a:t>
            </a:r>
          </a:p>
        </p:txBody>
      </p:sp>
      <p:sp>
        <p:nvSpPr>
          <p:cNvPr id="3" name="Espace réservé du contenu 2">
            <a:extLst>
              <a:ext uri="{FF2B5EF4-FFF2-40B4-BE49-F238E27FC236}">
                <a16:creationId xmlns:a16="http://schemas.microsoft.com/office/drawing/2014/main" id="{9EBF0366-6BAD-11C0-0A2E-773A4DB037C2}"/>
              </a:ext>
            </a:extLst>
          </p:cNvPr>
          <p:cNvSpPr>
            <a:spLocks noGrp="1"/>
          </p:cNvSpPr>
          <p:nvPr>
            <p:ph idx="1"/>
          </p:nvPr>
        </p:nvSpPr>
        <p:spPr>
          <a:xfrm>
            <a:off x="8115300" y="952500"/>
            <a:ext cx="3429000" cy="5095994"/>
          </a:xfrm>
        </p:spPr>
        <p:txBody>
          <a:bodyPr>
            <a:normAutofit/>
          </a:bodyPr>
          <a:lstStyle/>
          <a:p>
            <a:r>
              <a:rPr lang="fr-FR" dirty="0"/>
              <a:t>Simple conseil</a:t>
            </a:r>
          </a:p>
          <a:p>
            <a:r>
              <a:rPr lang="fr-FR" dirty="0"/>
              <a:t>Accompagnement dans la négociation ou pendant l’enquête BGTA</a:t>
            </a:r>
          </a:p>
          <a:p>
            <a:r>
              <a:rPr lang="fr-FR" dirty="0"/>
              <a:t>Procès</a:t>
            </a:r>
          </a:p>
          <a:p>
            <a:endParaRPr lang="fr-FR" dirty="0"/>
          </a:p>
        </p:txBody>
      </p:sp>
      <p:sp>
        <p:nvSpPr>
          <p:cNvPr id="10" name="Date Placeholder 3">
            <a:extLst>
              <a:ext uri="{FF2B5EF4-FFF2-40B4-BE49-F238E27FC236}">
                <a16:creationId xmlns:a16="http://schemas.microsoft.com/office/drawing/2014/main" id="{F062E5C3-5FD5-4B9D-A3BF-D0C85CCC492B}"/>
              </a:ext>
            </a:extLst>
          </p:cNvPr>
          <p:cNvSpPr>
            <a:spLocks noGrp="1"/>
          </p:cNvSpPr>
          <p:nvPr>
            <p:ph type="dt" sz="half" idx="10"/>
          </p:nvPr>
        </p:nvSpPr>
        <p:spPr>
          <a:xfrm>
            <a:off x="588729" y="6449535"/>
            <a:ext cx="2983095" cy="308453"/>
          </a:xfrm>
        </p:spPr>
        <p:txBody>
          <a:bodyPr/>
          <a:lstStyle/>
          <a:p>
            <a:pPr>
              <a:spcAft>
                <a:spcPts val="600"/>
              </a:spcAft>
            </a:pPr>
            <a:fld id="{F3B93E20-918D-4DE0-8CC7-B7EACD2E37D9}" type="datetime1">
              <a:rPr lang="en-US" smtClean="0"/>
              <a:pPr>
                <a:spcAft>
                  <a:spcPts val="600"/>
                </a:spcAft>
              </a:pPr>
              <a:t>6/6/2024</a:t>
            </a:fld>
            <a:endParaRPr lang="en-US"/>
          </a:p>
        </p:txBody>
      </p:sp>
      <p:sp>
        <p:nvSpPr>
          <p:cNvPr id="12" name="Slide Number Placeholder 5">
            <a:extLst>
              <a:ext uri="{FF2B5EF4-FFF2-40B4-BE49-F238E27FC236}">
                <a16:creationId xmlns:a16="http://schemas.microsoft.com/office/drawing/2014/main" id="{E126B935-752A-4C3E-BB33-9DC4656BD2ED}"/>
              </a:ext>
            </a:extLst>
          </p:cNvPr>
          <p:cNvSpPr>
            <a:spLocks noGrp="1"/>
          </p:cNvSpPr>
          <p:nvPr>
            <p:ph type="sldNum" sz="quarter" idx="12"/>
          </p:nvPr>
        </p:nvSpPr>
        <p:spPr>
          <a:xfrm>
            <a:off x="10710710" y="6449535"/>
            <a:ext cx="932279" cy="308453"/>
          </a:xfrm>
        </p:spPr>
        <p:txBody>
          <a:bodyPr/>
          <a:lstStyle/>
          <a:p>
            <a:pPr>
              <a:spcAft>
                <a:spcPts val="600"/>
              </a:spcAft>
            </a:pPr>
            <a:fld id="{3FAE4C1A-77DB-4702-BC27-716D25204027}" type="slidenum">
              <a:rPr lang="en-US" smtClean="0"/>
              <a:pPr>
                <a:spcAft>
                  <a:spcPts val="600"/>
                </a:spcAft>
              </a:pPr>
              <a:t>8</a:t>
            </a:fld>
            <a:endParaRPr lang="en-US"/>
          </a:p>
        </p:txBody>
      </p:sp>
    </p:spTree>
    <p:extLst>
      <p:ext uri="{BB962C8B-B14F-4D97-AF65-F5344CB8AC3E}">
        <p14:creationId xmlns:p14="http://schemas.microsoft.com/office/powerpoint/2010/main" val="4064542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6E1731-810C-844B-7252-876527D6A42A}"/>
              </a:ext>
            </a:extLst>
          </p:cNvPr>
          <p:cNvSpPr>
            <a:spLocks noGrp="1"/>
          </p:cNvSpPr>
          <p:nvPr>
            <p:ph type="ctrTitle"/>
          </p:nvPr>
        </p:nvSpPr>
        <p:spPr/>
        <p:txBody>
          <a:bodyPr/>
          <a:lstStyle/>
          <a:p>
            <a:r>
              <a:rPr lang="fr-FR" dirty="0"/>
              <a:t>Démarche pour solliciter l’aide juridique de l’ANPI</a:t>
            </a:r>
          </a:p>
        </p:txBody>
      </p:sp>
      <p:sp>
        <p:nvSpPr>
          <p:cNvPr id="3" name="Sous-titre 2">
            <a:extLst>
              <a:ext uri="{FF2B5EF4-FFF2-40B4-BE49-F238E27FC236}">
                <a16:creationId xmlns:a16="http://schemas.microsoft.com/office/drawing/2014/main" id="{23BA840A-7F81-77F0-9C96-2087A9532335}"/>
              </a:ext>
            </a:extLst>
          </p:cNvPr>
          <p:cNvSpPr>
            <a:spLocks noGrp="1"/>
          </p:cNvSpPr>
          <p:nvPr>
            <p:ph type="subTitle" idx="1"/>
          </p:nvPr>
        </p:nvSpPr>
        <p:spPr/>
        <p:txBody>
          <a:bodyPr/>
          <a:lstStyle/>
          <a:p>
            <a:endParaRPr lang="fr-FR" dirty="0"/>
          </a:p>
        </p:txBody>
      </p:sp>
    </p:spTree>
    <p:extLst>
      <p:ext uri="{BB962C8B-B14F-4D97-AF65-F5344CB8AC3E}">
        <p14:creationId xmlns:p14="http://schemas.microsoft.com/office/powerpoint/2010/main" val="369258865"/>
      </p:ext>
    </p:extLst>
  </p:cSld>
  <p:clrMapOvr>
    <a:masterClrMapping/>
  </p:clrMapOvr>
</p:sld>
</file>

<file path=ppt/theme/theme1.xml><?xml version="1.0" encoding="utf-8"?>
<a:theme xmlns:a="http://schemas.openxmlformats.org/drawingml/2006/main" name="TribuneVTI">
  <a:themeElements>
    <a:clrScheme name="Office">
      <a:dk1>
        <a:srgbClr val="000000"/>
      </a:dk1>
      <a:lt1>
        <a:srgbClr val="FFFFFF"/>
      </a:lt1>
      <a:dk2>
        <a:srgbClr val="1D242E"/>
      </a:dk2>
      <a:lt2>
        <a:srgbClr val="F2F1F1"/>
      </a:lt2>
      <a:accent1>
        <a:srgbClr val="4472C4"/>
      </a:accent1>
      <a:accent2>
        <a:srgbClr val="ED7D31"/>
      </a:accent2>
      <a:accent3>
        <a:srgbClr val="A3A3A3"/>
      </a:accent3>
      <a:accent4>
        <a:srgbClr val="CF9B00"/>
      </a:accent4>
      <a:accent5>
        <a:srgbClr val="5B9BD5"/>
      </a:accent5>
      <a:accent6>
        <a:srgbClr val="70AD47"/>
      </a:accent6>
      <a:hlink>
        <a:srgbClr val="D26012"/>
      </a:hlink>
      <a:folHlink>
        <a:srgbClr val="9A5879"/>
      </a:folHlink>
    </a:clrScheme>
    <a:fontScheme name="Amasis-Univers">
      <a:majorFont>
        <a:latin typeface="Amasis MT Pro Medium"/>
        <a:ea typeface=""/>
        <a:cs typeface=""/>
      </a:majorFont>
      <a:minorFont>
        <a:latin typeface="Univer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ibuneVTI" id="{4D84C650-59FC-4F6B-ADA6-B11C508FF6CE}" vid="{0E07EAE6-ACBC-4250-8522-FC108A45043A}"/>
    </a:ext>
  </a:extLst>
</a:theme>
</file>

<file path=docProps/app.xml><?xml version="1.0" encoding="utf-8"?>
<Properties xmlns="http://schemas.openxmlformats.org/officeDocument/2006/extended-properties" xmlns:vt="http://schemas.openxmlformats.org/officeDocument/2006/docPropsVTypes">
  <TotalTime>1131</TotalTime>
  <Words>926</Words>
  <Application>Microsoft Office PowerPoint</Application>
  <PresentationFormat>Grand écran</PresentationFormat>
  <Paragraphs>120</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15</vt:i4>
      </vt:variant>
    </vt:vector>
  </HeadingPairs>
  <TitlesOfParts>
    <vt:vector size="21" baseType="lpstr">
      <vt:lpstr>Amasis MT Pro Medium</vt:lpstr>
      <vt:lpstr>Arial</vt:lpstr>
      <vt:lpstr>Calibri</vt:lpstr>
      <vt:lpstr>Univers Light</vt:lpstr>
      <vt:lpstr>Wingdings</vt:lpstr>
      <vt:lpstr>TribuneVTI</vt:lpstr>
      <vt:lpstr>Activité juridique</vt:lpstr>
      <vt:lpstr>21 interventions      </vt:lpstr>
      <vt:lpstr>A la suite d’infractions 6</vt:lpstr>
      <vt:lpstr>Plaintes au penal =&gt; Procès 5</vt:lpstr>
      <vt:lpstr>Conflits avec un aeroclub ou une école : 4</vt:lpstr>
      <vt:lpstr>Droit du travail, 4 “affaires”</vt:lpstr>
      <vt:lpstr>Conflits avec administration, 2 “affaires”</vt:lpstr>
      <vt:lpstr>Interventions de niveaux très différents </vt:lpstr>
      <vt:lpstr>Démarche pour solliciter l’aide juridique de l’ANPI</vt:lpstr>
      <vt:lpstr>I/ Contact mail (anpifrance@gmail.com) </vt:lpstr>
      <vt:lpstr>A/ La situation requiert de simples conseils pour la gérer au mieux dans l’intérêt du FI </vt:lpstr>
      <vt:lpstr>B/ Une action plus importante est nécessaire de la part de l’avocat.</vt:lpstr>
      <vt:lpstr>Présentation PowerPoint</vt:lpstr>
      <vt:lpstr>Exemple 1</vt:lpstr>
      <vt:lpstr>Exemple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Activité juridique</dc:title>
  <dc:creator>Lise</dc:creator>
  <cp:lastModifiedBy>Lise Mégret</cp:lastModifiedBy>
  <cp:revision>1</cp:revision>
  <dcterms:created xsi:type="dcterms:W3CDTF">2023-05-27T07:28:26Z</dcterms:created>
  <dcterms:modified xsi:type="dcterms:W3CDTF">2024-06-06T07:06:58Z</dcterms:modified>
</cp:coreProperties>
</file>