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1" r:id="rId3"/>
    <p:sldId id="265" r:id="rId4"/>
    <p:sldId id="257" r:id="rId5"/>
    <p:sldId id="264" r:id="rId6"/>
    <p:sldId id="280" r:id="rId7"/>
    <p:sldId id="269" r:id="rId8"/>
    <p:sldId id="274" r:id="rId9"/>
    <p:sldId id="267" r:id="rId10"/>
    <p:sldId id="271" r:id="rId11"/>
    <p:sldId id="272" r:id="rId12"/>
    <p:sldId id="279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126B62-D470-4E69-8152-BCD105A8517B}" v="401" dt="2024-06-06T12:45:55.4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74465" autoAdjust="0"/>
  </p:normalViewPr>
  <p:slideViewPr>
    <p:cSldViewPr snapToGrid="0">
      <p:cViewPr varScale="1">
        <p:scale>
          <a:sx n="79" d="100"/>
          <a:sy n="79" d="100"/>
        </p:scale>
        <p:origin x="71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e Mégret" userId="3bcbfc73a3348de2" providerId="LiveId" clId="{83126B62-D470-4E69-8152-BCD105A8517B}"/>
    <pc:docChg chg="undo custSel delSld modSld">
      <pc:chgData name="Lise Mégret" userId="3bcbfc73a3348de2" providerId="LiveId" clId="{83126B62-D470-4E69-8152-BCD105A8517B}" dt="2024-06-06T12:45:49.536" v="524" actId="20577"/>
      <pc:docMkLst>
        <pc:docMk/>
      </pc:docMkLst>
      <pc:sldChg chg="modSp">
        <pc:chgData name="Lise Mégret" userId="3bcbfc73a3348de2" providerId="LiveId" clId="{83126B62-D470-4E69-8152-BCD105A8517B}" dt="2024-06-04T15:16:32.346" v="295" actId="20577"/>
        <pc:sldMkLst>
          <pc:docMk/>
          <pc:sldMk cId="1531842262" sldId="256"/>
        </pc:sldMkLst>
        <pc:spChg chg="mod">
          <ac:chgData name="Lise Mégret" userId="3bcbfc73a3348de2" providerId="LiveId" clId="{83126B62-D470-4E69-8152-BCD105A8517B}" dt="2024-06-04T15:16:32.346" v="295" actId="20577"/>
          <ac:spMkLst>
            <pc:docMk/>
            <pc:sldMk cId="1531842262" sldId="256"/>
            <ac:spMk id="2" creationId="{18DD71F6-6DFF-457C-983A-67EA7ED5C0EE}"/>
          </ac:spMkLst>
        </pc:spChg>
      </pc:sldChg>
      <pc:sldChg chg="addSp delSp modSp mod modAnim">
        <pc:chgData name="Lise Mégret" userId="3bcbfc73a3348de2" providerId="LiveId" clId="{83126B62-D470-4E69-8152-BCD105A8517B}" dt="2024-06-04T15:18:55.127" v="520"/>
        <pc:sldMkLst>
          <pc:docMk/>
          <pc:sldMk cId="4095950638" sldId="257"/>
        </pc:sldMkLst>
        <pc:spChg chg="mod">
          <ac:chgData name="Lise Mégret" userId="3bcbfc73a3348de2" providerId="LiveId" clId="{83126B62-D470-4E69-8152-BCD105A8517B}" dt="2024-05-28T18:05:55.042" v="102" actId="14100"/>
          <ac:spMkLst>
            <pc:docMk/>
            <pc:sldMk cId="4095950638" sldId="257"/>
            <ac:spMk id="3" creationId="{3BCFB18E-4B21-41D8-87A4-BD2D50E92D4D}"/>
          </ac:spMkLst>
        </pc:spChg>
        <pc:spChg chg="add mod">
          <ac:chgData name="Lise Mégret" userId="3bcbfc73a3348de2" providerId="LiveId" clId="{83126B62-D470-4E69-8152-BCD105A8517B}" dt="2024-05-28T18:05:26.502" v="98" actId="164"/>
          <ac:spMkLst>
            <pc:docMk/>
            <pc:sldMk cId="4095950638" sldId="257"/>
            <ac:spMk id="5" creationId="{42913B20-CA48-16D9-0F0E-D6333BA4243B}"/>
          </ac:spMkLst>
        </pc:spChg>
        <pc:spChg chg="add mod">
          <ac:chgData name="Lise Mégret" userId="3bcbfc73a3348de2" providerId="LiveId" clId="{83126B62-D470-4E69-8152-BCD105A8517B}" dt="2024-05-28T18:06:15.127" v="105" actId="1076"/>
          <ac:spMkLst>
            <pc:docMk/>
            <pc:sldMk cId="4095950638" sldId="257"/>
            <ac:spMk id="6" creationId="{56F93F2E-0702-7733-1405-630B76B42D3D}"/>
          </ac:spMkLst>
        </pc:spChg>
        <pc:spChg chg="add mod">
          <ac:chgData name="Lise Mégret" userId="3bcbfc73a3348de2" providerId="LiveId" clId="{83126B62-D470-4E69-8152-BCD105A8517B}" dt="2024-05-28T18:06:08.753" v="104" actId="1076"/>
          <ac:spMkLst>
            <pc:docMk/>
            <pc:sldMk cId="4095950638" sldId="257"/>
            <ac:spMk id="7" creationId="{D0B8E4F5-7C25-35FC-058E-F3B18EC6927F}"/>
          </ac:spMkLst>
        </pc:spChg>
        <pc:grpChg chg="add del mod">
          <ac:chgData name="Lise Mégret" userId="3bcbfc73a3348de2" providerId="LiveId" clId="{83126B62-D470-4E69-8152-BCD105A8517B}" dt="2024-05-28T18:19:42.014" v="147" actId="478"/>
          <ac:grpSpMkLst>
            <pc:docMk/>
            <pc:sldMk cId="4095950638" sldId="257"/>
            <ac:grpSpMk id="12" creationId="{AC133EE5-2EEB-C735-1756-D310857D9F85}"/>
          </ac:grpSpMkLst>
        </pc:grpChg>
        <pc:graphicFrameChg chg="add del mod">
          <ac:chgData name="Lise Mégret" userId="3bcbfc73a3348de2" providerId="LiveId" clId="{83126B62-D470-4E69-8152-BCD105A8517B}" dt="2024-05-28T18:00:41.856" v="91" actId="478"/>
          <ac:graphicFrameMkLst>
            <pc:docMk/>
            <pc:sldMk cId="4095950638" sldId="257"/>
            <ac:graphicFrameMk id="4" creationId="{E4EB1E26-1762-040C-54A1-138335E49569}"/>
          </ac:graphicFrameMkLst>
        </pc:graphicFrameChg>
        <pc:graphicFrameChg chg="add mod">
          <ac:chgData name="Lise Mégret" userId="3bcbfc73a3348de2" providerId="LiveId" clId="{83126B62-D470-4E69-8152-BCD105A8517B}" dt="2024-05-28T18:06:22.631" v="106" actId="1076"/>
          <ac:graphicFrameMkLst>
            <pc:docMk/>
            <pc:sldMk cId="4095950638" sldId="257"/>
            <ac:graphicFrameMk id="11" creationId="{7752EB36-7388-802A-67B9-C83594F51385}"/>
          </ac:graphicFrameMkLst>
        </pc:graphicFrameChg>
        <pc:graphicFrameChg chg="add mod">
          <ac:chgData name="Lise Mégret" userId="3bcbfc73a3348de2" providerId="LiveId" clId="{83126B62-D470-4E69-8152-BCD105A8517B}" dt="2024-06-04T15:18:55.127" v="520"/>
          <ac:graphicFrameMkLst>
            <pc:docMk/>
            <pc:sldMk cId="4095950638" sldId="257"/>
            <ac:graphicFrameMk id="14" creationId="{250CB463-5586-F0ED-0F37-6C3506AA35E9}"/>
          </ac:graphicFrameMkLst>
        </pc:graphicFrameChg>
      </pc:sldChg>
      <pc:sldChg chg="addSp delSp modSp mod setBg">
        <pc:chgData name="Lise Mégret" userId="3bcbfc73a3348de2" providerId="LiveId" clId="{83126B62-D470-4E69-8152-BCD105A8517B}" dt="2024-05-28T18:18:30.814" v="146" actId="1076"/>
        <pc:sldMkLst>
          <pc:docMk/>
          <pc:sldMk cId="687265244" sldId="264"/>
        </pc:sldMkLst>
        <pc:spChg chg="mod">
          <ac:chgData name="Lise Mégret" userId="3bcbfc73a3348de2" providerId="LiveId" clId="{83126B62-D470-4E69-8152-BCD105A8517B}" dt="2024-05-28T18:18:30.814" v="146" actId="1076"/>
          <ac:spMkLst>
            <pc:docMk/>
            <pc:sldMk cId="687265244" sldId="264"/>
            <ac:spMk id="4" creationId="{66E545F9-6EB1-399C-BEA3-01DEC4353975}"/>
          </ac:spMkLst>
        </pc:spChg>
        <pc:spChg chg="add del">
          <ac:chgData name="Lise Mégret" userId="3bcbfc73a3348de2" providerId="LiveId" clId="{83126B62-D470-4E69-8152-BCD105A8517B}" dt="2024-05-28T18:16:20.649" v="125" actId="26606"/>
          <ac:spMkLst>
            <pc:docMk/>
            <pc:sldMk cId="687265244" sldId="264"/>
            <ac:spMk id="13" creationId="{6753252F-4873-4F63-801D-CC719279A7D5}"/>
          </ac:spMkLst>
        </pc:spChg>
        <pc:spChg chg="add del">
          <ac:chgData name="Lise Mégret" userId="3bcbfc73a3348de2" providerId="LiveId" clId="{83126B62-D470-4E69-8152-BCD105A8517B}" dt="2024-05-28T18:16:20.649" v="125" actId="26606"/>
          <ac:spMkLst>
            <pc:docMk/>
            <pc:sldMk cId="687265244" sldId="264"/>
            <ac:spMk id="15" creationId="{047C8CCB-F95D-4249-92DD-651249D3535A}"/>
          </ac:spMkLst>
        </pc:spChg>
        <pc:spChg chg="add del">
          <ac:chgData name="Lise Mégret" userId="3bcbfc73a3348de2" providerId="LiveId" clId="{83126B62-D470-4E69-8152-BCD105A8517B}" dt="2024-05-28T18:16:20.627" v="124" actId="26606"/>
          <ac:spMkLst>
            <pc:docMk/>
            <pc:sldMk cId="687265244" sldId="264"/>
            <ac:spMk id="20" creationId="{6753252F-4873-4F63-801D-CC719279A7D5}"/>
          </ac:spMkLst>
        </pc:spChg>
        <pc:spChg chg="add del">
          <ac:chgData name="Lise Mégret" userId="3bcbfc73a3348de2" providerId="LiveId" clId="{83126B62-D470-4E69-8152-BCD105A8517B}" dt="2024-05-28T18:16:20.627" v="124" actId="26606"/>
          <ac:spMkLst>
            <pc:docMk/>
            <pc:sldMk cId="687265244" sldId="264"/>
            <ac:spMk id="22" creationId="{047C8CCB-F95D-4249-92DD-651249D3535A}"/>
          </ac:spMkLst>
        </pc:spChg>
        <pc:spChg chg="add del">
          <ac:chgData name="Lise Mégret" userId="3bcbfc73a3348de2" providerId="LiveId" clId="{83126B62-D470-4E69-8152-BCD105A8517B}" dt="2024-05-28T18:18:22.031" v="143" actId="26606"/>
          <ac:spMkLst>
            <pc:docMk/>
            <pc:sldMk cId="687265244" sldId="264"/>
            <ac:spMk id="24" creationId="{1707FC24-6981-43D9-B525-C7832BA22463}"/>
          </ac:spMkLst>
        </pc:spChg>
        <pc:grpChg chg="add">
          <ac:chgData name="Lise Mégret" userId="3bcbfc73a3348de2" providerId="LiveId" clId="{83126B62-D470-4E69-8152-BCD105A8517B}" dt="2024-05-28T18:18:22.031" v="143" actId="26606"/>
          <ac:grpSpMkLst>
            <pc:docMk/>
            <pc:sldMk cId="687265244" sldId="264"/>
            <ac:grpSpMk id="29" creationId="{6258F736-B256-8039-9DC6-F4E49A5C5AD5}"/>
          </ac:grpSpMkLst>
        </pc:grpChg>
        <pc:graphicFrameChg chg="del">
          <ac:chgData name="Lise Mégret" userId="3bcbfc73a3348de2" providerId="LiveId" clId="{83126B62-D470-4E69-8152-BCD105A8517B}" dt="2024-05-28T18:13:41.098" v="107" actId="478"/>
          <ac:graphicFrameMkLst>
            <pc:docMk/>
            <pc:sldMk cId="687265244" sldId="264"/>
            <ac:graphicFrameMk id="3" creationId="{D13247DE-ACFC-7CBB-1224-4E046767C5B5}"/>
          </ac:graphicFrameMkLst>
        </pc:graphicFrameChg>
        <pc:graphicFrameChg chg="add del mod">
          <ac:chgData name="Lise Mégret" userId="3bcbfc73a3348de2" providerId="LiveId" clId="{83126B62-D470-4E69-8152-BCD105A8517B}" dt="2024-05-28T18:15:57.973" v="119" actId="478"/>
          <ac:graphicFrameMkLst>
            <pc:docMk/>
            <pc:sldMk cId="687265244" sldId="264"/>
            <ac:graphicFrameMk id="8" creationId="{E2A749A9-A80A-42C8-02B0-3394665A3FD6}"/>
          </ac:graphicFrameMkLst>
        </pc:graphicFrameChg>
        <pc:graphicFrameChg chg="add del mod">
          <ac:chgData name="Lise Mégret" userId="3bcbfc73a3348de2" providerId="LiveId" clId="{83126B62-D470-4E69-8152-BCD105A8517B}" dt="2024-05-28T18:17:28.252" v="134" actId="478"/>
          <ac:graphicFrameMkLst>
            <pc:docMk/>
            <pc:sldMk cId="687265244" sldId="264"/>
            <ac:graphicFrameMk id="9" creationId="{E2A749A9-A80A-42C8-02B0-3394665A3FD6}"/>
          </ac:graphicFrameMkLst>
        </pc:graphicFrameChg>
        <pc:graphicFrameChg chg="add mod">
          <ac:chgData name="Lise Mégret" userId="3bcbfc73a3348de2" providerId="LiveId" clId="{83126B62-D470-4E69-8152-BCD105A8517B}" dt="2024-05-28T18:18:22.031" v="143" actId="26606"/>
          <ac:graphicFrameMkLst>
            <pc:docMk/>
            <pc:sldMk cId="687265244" sldId="264"/>
            <ac:graphicFrameMk id="10" creationId="{E2A749A9-A80A-42C8-02B0-3394665A3FD6}"/>
          </ac:graphicFrameMkLst>
        </pc:graphicFrameChg>
      </pc:sldChg>
      <pc:sldChg chg="modSp mod">
        <pc:chgData name="Lise Mégret" userId="3bcbfc73a3348de2" providerId="LiveId" clId="{83126B62-D470-4E69-8152-BCD105A8517B}" dt="2024-05-28T18:26:47.553" v="156" actId="5793"/>
        <pc:sldMkLst>
          <pc:docMk/>
          <pc:sldMk cId="150818890" sldId="269"/>
        </pc:sldMkLst>
        <pc:spChg chg="mod">
          <ac:chgData name="Lise Mégret" userId="3bcbfc73a3348de2" providerId="LiveId" clId="{83126B62-D470-4E69-8152-BCD105A8517B}" dt="2024-05-28T18:26:47.553" v="156" actId="5793"/>
          <ac:spMkLst>
            <pc:docMk/>
            <pc:sldMk cId="150818890" sldId="269"/>
            <ac:spMk id="3" creationId="{42624B87-0BB1-4600-B03B-8659683A3718}"/>
          </ac:spMkLst>
        </pc:spChg>
      </pc:sldChg>
      <pc:sldChg chg="modSp mod">
        <pc:chgData name="Lise Mégret" userId="3bcbfc73a3348de2" providerId="LiveId" clId="{83126B62-D470-4E69-8152-BCD105A8517B}" dt="2024-05-28T18:46:30.116" v="162" actId="20577"/>
        <pc:sldMkLst>
          <pc:docMk/>
          <pc:sldMk cId="191423035" sldId="271"/>
        </pc:sldMkLst>
        <pc:spChg chg="mod">
          <ac:chgData name="Lise Mégret" userId="3bcbfc73a3348de2" providerId="LiveId" clId="{83126B62-D470-4E69-8152-BCD105A8517B}" dt="2024-05-28T18:46:30.116" v="162" actId="20577"/>
          <ac:spMkLst>
            <pc:docMk/>
            <pc:sldMk cId="191423035" sldId="271"/>
            <ac:spMk id="3" creationId="{09AA2B89-DE30-4E62-ADA2-0F4D85362904}"/>
          </ac:spMkLst>
        </pc:spChg>
      </pc:sldChg>
      <pc:sldChg chg="modSp">
        <pc:chgData name="Lise Mégret" userId="3bcbfc73a3348de2" providerId="LiveId" clId="{83126B62-D470-4E69-8152-BCD105A8517B}" dt="2024-06-06T12:45:49.536" v="524" actId="20577"/>
        <pc:sldMkLst>
          <pc:docMk/>
          <pc:sldMk cId="3589321528" sldId="272"/>
        </pc:sldMkLst>
        <pc:spChg chg="mod">
          <ac:chgData name="Lise Mégret" userId="3bcbfc73a3348de2" providerId="LiveId" clId="{83126B62-D470-4E69-8152-BCD105A8517B}" dt="2024-06-06T12:45:49.536" v="524" actId="20577"/>
          <ac:spMkLst>
            <pc:docMk/>
            <pc:sldMk cId="3589321528" sldId="272"/>
            <ac:spMk id="3" creationId="{BA2EFE45-5DE8-47E7-A0D0-AB31DC04C365}"/>
          </ac:spMkLst>
        </pc:spChg>
      </pc:sldChg>
      <pc:sldChg chg="modSp mod modAnim">
        <pc:chgData name="Lise Mégret" userId="3bcbfc73a3348de2" providerId="LiveId" clId="{83126B62-D470-4E69-8152-BCD105A8517B}" dt="2024-05-28T18:51:35.091" v="293" actId="20577"/>
        <pc:sldMkLst>
          <pc:docMk/>
          <pc:sldMk cId="2964998706" sldId="279"/>
        </pc:sldMkLst>
        <pc:spChg chg="mod">
          <ac:chgData name="Lise Mégret" userId="3bcbfc73a3348de2" providerId="LiveId" clId="{83126B62-D470-4E69-8152-BCD105A8517B}" dt="2024-05-28T18:47:25.298" v="168" actId="20577"/>
          <ac:spMkLst>
            <pc:docMk/>
            <pc:sldMk cId="2964998706" sldId="279"/>
            <ac:spMk id="2" creationId="{90014A36-A896-4C14-80A6-763491356ABE}"/>
          </ac:spMkLst>
        </pc:spChg>
        <pc:spChg chg="mod">
          <ac:chgData name="Lise Mégret" userId="3bcbfc73a3348de2" providerId="LiveId" clId="{83126B62-D470-4E69-8152-BCD105A8517B}" dt="2024-05-28T18:51:35.091" v="293" actId="20577"/>
          <ac:spMkLst>
            <pc:docMk/>
            <pc:sldMk cId="2964998706" sldId="279"/>
            <ac:spMk id="3" creationId="{D8CCC44B-3F78-4876-B035-ED69E46F933C}"/>
          </ac:spMkLst>
        </pc:spChg>
      </pc:sldChg>
      <pc:sldChg chg="addSp delSp modSp mod">
        <pc:chgData name="Lise Mégret" userId="3bcbfc73a3348de2" providerId="LiveId" clId="{83126B62-D470-4E69-8152-BCD105A8517B}" dt="2024-05-28T18:23:17.591" v="154" actId="27918"/>
        <pc:sldMkLst>
          <pc:docMk/>
          <pc:sldMk cId="4183096203" sldId="280"/>
        </pc:sldMkLst>
        <pc:graphicFrameChg chg="del">
          <ac:chgData name="Lise Mégret" userId="3bcbfc73a3348de2" providerId="LiveId" clId="{83126B62-D470-4E69-8152-BCD105A8517B}" dt="2024-05-28T17:34:19.782" v="70" actId="478"/>
          <ac:graphicFrameMkLst>
            <pc:docMk/>
            <pc:sldMk cId="4183096203" sldId="280"/>
            <ac:graphicFrameMk id="2" creationId="{88205E45-F0DA-5D46-3E23-14527280CC90}"/>
          </ac:graphicFrameMkLst>
        </pc:graphicFrameChg>
        <pc:graphicFrameChg chg="add mod">
          <ac:chgData name="Lise Mégret" userId="3bcbfc73a3348de2" providerId="LiveId" clId="{83126B62-D470-4E69-8152-BCD105A8517B}" dt="2024-05-28T17:34:44.699" v="82" actId="20577"/>
          <ac:graphicFrameMkLst>
            <pc:docMk/>
            <pc:sldMk cId="4183096203" sldId="280"/>
            <ac:graphicFrameMk id="4" creationId="{FA541EB1-4DD1-B03B-1A72-1DE7D0BD5069}"/>
          </ac:graphicFrameMkLst>
        </pc:graphicFrameChg>
      </pc:sldChg>
      <pc:sldChg chg="modSp mod">
        <pc:chgData name="Lise Mégret" userId="3bcbfc73a3348de2" providerId="LiveId" clId="{83126B62-D470-4E69-8152-BCD105A8517B}" dt="2024-05-28T15:03:42.068" v="3" actId="20577"/>
        <pc:sldMkLst>
          <pc:docMk/>
          <pc:sldMk cId="2031125981" sldId="281"/>
        </pc:sldMkLst>
        <pc:spChg chg="mod">
          <ac:chgData name="Lise Mégret" userId="3bcbfc73a3348de2" providerId="LiveId" clId="{83126B62-D470-4E69-8152-BCD105A8517B}" dt="2024-05-28T15:03:42.068" v="3" actId="20577"/>
          <ac:spMkLst>
            <pc:docMk/>
            <pc:sldMk cId="2031125981" sldId="281"/>
            <ac:spMk id="3" creationId="{4EBD0FA6-6FCC-6C3F-A5C8-5DACA19C2AAD}"/>
          </ac:spMkLst>
        </pc:spChg>
      </pc:sldChg>
      <pc:sldChg chg="del">
        <pc:chgData name="Lise Mégret" userId="3bcbfc73a3348de2" providerId="LiveId" clId="{83126B62-D470-4E69-8152-BCD105A8517B}" dt="2024-05-28T18:47:06.767" v="164" actId="2696"/>
        <pc:sldMkLst>
          <pc:docMk/>
          <pc:sldMk cId="1161037629" sldId="282"/>
        </pc:sldMkLst>
      </pc:sldChg>
      <pc:sldChg chg="del">
        <pc:chgData name="Lise Mégret" userId="3bcbfc73a3348de2" providerId="LiveId" clId="{83126B62-D470-4E69-8152-BCD105A8517B}" dt="2024-05-28T18:47:01.845" v="163" actId="2696"/>
        <pc:sldMkLst>
          <pc:docMk/>
          <pc:sldMk cId="3760599408" sldId="283"/>
        </pc:sldMkLst>
      </pc:sldChg>
      <pc:sldChg chg="del">
        <pc:chgData name="Lise Mégret" userId="3bcbfc73a3348de2" providerId="LiveId" clId="{83126B62-D470-4E69-8152-BCD105A8517B}" dt="2024-05-28T18:47:10.548" v="165" actId="2696"/>
        <pc:sldMkLst>
          <pc:docMk/>
          <pc:sldMk cId="4233091715" sldId="284"/>
        </pc:sldMkLst>
      </pc:sldChg>
      <pc:sldChg chg="del">
        <pc:chgData name="Lise Mégret" userId="3bcbfc73a3348de2" providerId="LiveId" clId="{83126B62-D470-4E69-8152-BCD105A8517B}" dt="2024-05-28T18:47:18.264" v="166" actId="2696"/>
        <pc:sldMkLst>
          <pc:docMk/>
          <pc:sldMk cId="720275351" sldId="285"/>
        </pc:sldMkLst>
      </pc:sldChg>
    </pc:docChg>
  </pc:docChgLst>
  <pc:docChgLst>
    <pc:chgData name="Lise" userId="3bcbfc73a3348de2" providerId="LiveId" clId="{6C222235-DD22-400D-AE3F-5AD342BBF3DC}"/>
    <pc:docChg chg="undo custSel addSld delSld modSld sldOrd">
      <pc:chgData name="Lise" userId="3bcbfc73a3348de2" providerId="LiveId" clId="{6C222235-DD22-400D-AE3F-5AD342BBF3DC}" dt="2023-06-01T07:49:08.652" v="931" actId="20577"/>
      <pc:docMkLst>
        <pc:docMk/>
      </pc:docMkLst>
      <pc:sldChg chg="modSp">
        <pc:chgData name="Lise" userId="3bcbfc73a3348de2" providerId="LiveId" clId="{6C222235-DD22-400D-AE3F-5AD342BBF3DC}" dt="2023-05-24T20:25:45.474" v="1" actId="20577"/>
        <pc:sldMkLst>
          <pc:docMk/>
          <pc:sldMk cId="1531842262" sldId="256"/>
        </pc:sldMkLst>
        <pc:spChg chg="mod">
          <ac:chgData name="Lise" userId="3bcbfc73a3348de2" providerId="LiveId" clId="{6C222235-DD22-400D-AE3F-5AD342BBF3DC}" dt="2023-05-24T20:25:45.474" v="1" actId="20577"/>
          <ac:spMkLst>
            <pc:docMk/>
            <pc:sldMk cId="1531842262" sldId="256"/>
            <ac:spMk id="2" creationId="{18DD71F6-6DFF-457C-983A-67EA7ED5C0EE}"/>
          </ac:spMkLst>
        </pc:spChg>
      </pc:sldChg>
      <pc:sldChg chg="modSp modAnim">
        <pc:chgData name="Lise" userId="3bcbfc73a3348de2" providerId="LiveId" clId="{6C222235-DD22-400D-AE3F-5AD342BBF3DC}" dt="2023-05-24T20:31:02.189" v="129" actId="20577"/>
        <pc:sldMkLst>
          <pc:docMk/>
          <pc:sldMk cId="4095950638" sldId="257"/>
        </pc:sldMkLst>
        <pc:spChg chg="mod">
          <ac:chgData name="Lise" userId="3bcbfc73a3348de2" providerId="LiveId" clId="{6C222235-DD22-400D-AE3F-5AD342BBF3DC}" dt="2023-05-24T20:31:02.189" v="129" actId="20577"/>
          <ac:spMkLst>
            <pc:docMk/>
            <pc:sldMk cId="4095950638" sldId="257"/>
            <ac:spMk id="3" creationId="{3BCFB18E-4B21-41D8-87A4-BD2D50E92D4D}"/>
          </ac:spMkLst>
        </pc:spChg>
      </pc:sldChg>
      <pc:sldChg chg="del">
        <pc:chgData name="Lise" userId="3bcbfc73a3348de2" providerId="LiveId" clId="{6C222235-DD22-400D-AE3F-5AD342BBF3DC}" dt="2023-05-24T21:20:25.748" v="250" actId="2696"/>
        <pc:sldMkLst>
          <pc:docMk/>
          <pc:sldMk cId="2204374529" sldId="258"/>
        </pc:sldMkLst>
      </pc:sldChg>
      <pc:sldChg chg="del">
        <pc:chgData name="Lise" userId="3bcbfc73a3348de2" providerId="LiveId" clId="{6C222235-DD22-400D-AE3F-5AD342BBF3DC}" dt="2023-05-24T21:20:21.497" v="249" actId="2696"/>
        <pc:sldMkLst>
          <pc:docMk/>
          <pc:sldMk cId="3128243681" sldId="259"/>
        </pc:sldMkLst>
      </pc:sldChg>
      <pc:sldChg chg="addSp delSp modSp mod setBg">
        <pc:chgData name="Lise" userId="3bcbfc73a3348de2" providerId="LiveId" clId="{6C222235-DD22-400D-AE3F-5AD342BBF3DC}" dt="2023-05-24T20:58:33.113" v="163" actId="14100"/>
        <pc:sldMkLst>
          <pc:docMk/>
          <pc:sldMk cId="687265244" sldId="264"/>
        </pc:sldMkLst>
        <pc:spChg chg="add mod">
          <ac:chgData name="Lise" userId="3bcbfc73a3348de2" providerId="LiveId" clId="{6C222235-DD22-400D-AE3F-5AD342BBF3DC}" dt="2023-05-24T20:58:06.279" v="160" actId="20577"/>
          <ac:spMkLst>
            <pc:docMk/>
            <pc:sldMk cId="687265244" sldId="264"/>
            <ac:spMk id="4" creationId="{66E545F9-6EB1-399C-BEA3-01DEC4353975}"/>
          </ac:spMkLst>
        </pc:spChg>
        <pc:graphicFrameChg chg="del">
          <ac:chgData name="Lise" userId="3bcbfc73a3348de2" providerId="LiveId" clId="{6C222235-DD22-400D-AE3F-5AD342BBF3DC}" dt="2023-05-24T20:57:02.122" v="130" actId="478"/>
          <ac:graphicFrameMkLst>
            <pc:docMk/>
            <pc:sldMk cId="687265244" sldId="264"/>
            <ac:graphicFrameMk id="2" creationId="{8C575E66-273A-4699-90EA-CD51C9BDC47D}"/>
          </ac:graphicFrameMkLst>
        </pc:graphicFrameChg>
        <pc:graphicFrameChg chg="add mod">
          <ac:chgData name="Lise" userId="3bcbfc73a3348de2" providerId="LiveId" clId="{6C222235-DD22-400D-AE3F-5AD342BBF3DC}" dt="2023-05-24T20:58:33.113" v="163" actId="14100"/>
          <ac:graphicFrameMkLst>
            <pc:docMk/>
            <pc:sldMk cId="687265244" sldId="264"/>
            <ac:graphicFrameMk id="3" creationId="{D13247DE-ACFC-7CBB-1224-4E046767C5B5}"/>
          </ac:graphicFrameMkLst>
        </pc:graphicFrameChg>
      </pc:sldChg>
      <pc:sldChg chg="del mod">
        <pc:chgData name="Lise" userId="3bcbfc73a3348de2" providerId="LiveId" clId="{6C222235-DD22-400D-AE3F-5AD342BBF3DC}" dt="2023-05-24T21:00:16.018" v="165" actId="47"/>
        <pc:sldMkLst>
          <pc:docMk/>
          <pc:sldMk cId="2371579643" sldId="268"/>
        </pc:sldMkLst>
      </pc:sldChg>
      <pc:sldChg chg="del">
        <pc:chgData name="Lise" userId="3bcbfc73a3348de2" providerId="LiveId" clId="{6C222235-DD22-400D-AE3F-5AD342BBF3DC}" dt="2023-05-24T21:20:52.393" v="252" actId="2696"/>
        <pc:sldMkLst>
          <pc:docMk/>
          <pc:sldMk cId="1649784619" sldId="270"/>
        </pc:sldMkLst>
      </pc:sldChg>
      <pc:sldChg chg="modSp mod">
        <pc:chgData name="Lise" userId="3bcbfc73a3348de2" providerId="LiveId" clId="{6C222235-DD22-400D-AE3F-5AD342BBF3DC}" dt="2023-05-24T21:14:39.521" v="180" actId="20577"/>
        <pc:sldMkLst>
          <pc:docMk/>
          <pc:sldMk cId="191423035" sldId="271"/>
        </pc:sldMkLst>
        <pc:spChg chg="mod">
          <ac:chgData name="Lise" userId="3bcbfc73a3348de2" providerId="LiveId" clId="{6C222235-DD22-400D-AE3F-5AD342BBF3DC}" dt="2023-05-24T21:14:39.521" v="180" actId="20577"/>
          <ac:spMkLst>
            <pc:docMk/>
            <pc:sldMk cId="191423035" sldId="271"/>
            <ac:spMk id="3" creationId="{09AA2B89-DE30-4E62-ADA2-0F4D85362904}"/>
          </ac:spMkLst>
        </pc:spChg>
      </pc:sldChg>
      <pc:sldChg chg="modSp">
        <pc:chgData name="Lise" userId="3bcbfc73a3348de2" providerId="LiveId" clId="{6C222235-DD22-400D-AE3F-5AD342BBF3DC}" dt="2023-05-24T21:15:48.301" v="185" actId="20577"/>
        <pc:sldMkLst>
          <pc:docMk/>
          <pc:sldMk cId="3589321528" sldId="272"/>
        </pc:sldMkLst>
        <pc:spChg chg="mod">
          <ac:chgData name="Lise" userId="3bcbfc73a3348de2" providerId="LiveId" clId="{6C222235-DD22-400D-AE3F-5AD342BBF3DC}" dt="2023-05-24T21:15:48.301" v="185" actId="20577"/>
          <ac:spMkLst>
            <pc:docMk/>
            <pc:sldMk cId="3589321528" sldId="272"/>
            <ac:spMk id="3" creationId="{BA2EFE45-5DE8-47E7-A0D0-AB31DC04C365}"/>
          </ac:spMkLst>
        </pc:spChg>
      </pc:sldChg>
      <pc:sldChg chg="del">
        <pc:chgData name="Lise" userId="3bcbfc73a3348de2" providerId="LiveId" clId="{6C222235-DD22-400D-AE3F-5AD342BBF3DC}" dt="2023-05-24T21:20:46.619" v="251" actId="2696"/>
        <pc:sldMkLst>
          <pc:docMk/>
          <pc:sldMk cId="353202393" sldId="276"/>
        </pc:sldMkLst>
      </pc:sldChg>
      <pc:sldChg chg="del">
        <pc:chgData name="Lise" userId="3bcbfc73a3348de2" providerId="LiveId" clId="{6C222235-DD22-400D-AE3F-5AD342BBF3DC}" dt="2023-05-24T21:20:17.701" v="248" actId="2696"/>
        <pc:sldMkLst>
          <pc:docMk/>
          <pc:sldMk cId="4008285649" sldId="277"/>
        </pc:sldMkLst>
      </pc:sldChg>
      <pc:sldChg chg="del">
        <pc:chgData name="Lise" userId="3bcbfc73a3348de2" providerId="LiveId" clId="{6C222235-DD22-400D-AE3F-5AD342BBF3DC}" dt="2023-05-24T21:20:05.098" v="245" actId="2696"/>
        <pc:sldMkLst>
          <pc:docMk/>
          <pc:sldMk cId="1765225917" sldId="278"/>
        </pc:sldMkLst>
      </pc:sldChg>
      <pc:sldChg chg="modSp add mod ord modAnim">
        <pc:chgData name="Lise" userId="3bcbfc73a3348de2" providerId="LiveId" clId="{6C222235-DD22-400D-AE3F-5AD342BBF3DC}" dt="2023-06-01T07:49:08.652" v="931" actId="20577"/>
        <pc:sldMkLst>
          <pc:docMk/>
          <pc:sldMk cId="2964998706" sldId="279"/>
        </pc:sldMkLst>
        <pc:spChg chg="mod">
          <ac:chgData name="Lise" userId="3bcbfc73a3348de2" providerId="LiveId" clId="{6C222235-DD22-400D-AE3F-5AD342BBF3DC}" dt="2023-06-01T07:14:45.293" v="481" actId="20577"/>
          <ac:spMkLst>
            <pc:docMk/>
            <pc:sldMk cId="2964998706" sldId="279"/>
            <ac:spMk id="2" creationId="{90014A36-A896-4C14-80A6-763491356ABE}"/>
          </ac:spMkLst>
        </pc:spChg>
        <pc:spChg chg="mod">
          <ac:chgData name="Lise" userId="3bcbfc73a3348de2" providerId="LiveId" clId="{6C222235-DD22-400D-AE3F-5AD342BBF3DC}" dt="2023-06-01T07:49:08.652" v="931" actId="20577"/>
          <ac:spMkLst>
            <pc:docMk/>
            <pc:sldMk cId="2964998706" sldId="279"/>
            <ac:spMk id="3" creationId="{D8CCC44B-3F78-4876-B035-ED69E46F933C}"/>
          </ac:spMkLst>
        </pc:spChg>
      </pc:sldChg>
      <pc:sldChg chg="addSp modSp new mod setBg">
        <pc:chgData name="Lise" userId="3bcbfc73a3348de2" providerId="LiveId" clId="{6C222235-DD22-400D-AE3F-5AD342BBF3DC}" dt="2023-05-24T21:10:16.098" v="170" actId="27918"/>
        <pc:sldMkLst>
          <pc:docMk/>
          <pc:sldMk cId="4183096203" sldId="280"/>
        </pc:sldMkLst>
        <pc:graphicFrameChg chg="add mod">
          <ac:chgData name="Lise" userId="3bcbfc73a3348de2" providerId="LiveId" clId="{6C222235-DD22-400D-AE3F-5AD342BBF3DC}" dt="2023-05-24T21:10:16.071" v="169" actId="26606"/>
          <ac:graphicFrameMkLst>
            <pc:docMk/>
            <pc:sldMk cId="4183096203" sldId="280"/>
            <ac:graphicFrameMk id="2" creationId="{88205E45-F0DA-5D46-3E23-14527280CC90}"/>
          </ac:graphicFrameMkLst>
        </pc:graphicFrameChg>
      </pc:sldChg>
      <pc:sldChg chg="modSp new mod">
        <pc:chgData name="Lise" userId="3bcbfc73a3348de2" providerId="LiveId" clId="{6C222235-DD22-400D-AE3F-5AD342BBF3DC}" dt="2023-06-01T06:55:23.791" v="325" actId="20577"/>
        <pc:sldMkLst>
          <pc:docMk/>
          <pc:sldMk cId="2031125981" sldId="281"/>
        </pc:sldMkLst>
        <pc:spChg chg="mod">
          <ac:chgData name="Lise" userId="3bcbfc73a3348de2" providerId="LiveId" clId="{6C222235-DD22-400D-AE3F-5AD342BBF3DC}" dt="2023-06-01T06:55:23.791" v="325" actId="20577"/>
          <ac:spMkLst>
            <pc:docMk/>
            <pc:sldMk cId="2031125981" sldId="281"/>
            <ac:spMk id="3" creationId="{4EBD0FA6-6FCC-6C3F-A5C8-5DACA19C2AAD}"/>
          </ac:spMkLst>
        </pc:spChg>
      </pc:sldChg>
      <pc:sldChg chg="modSp add mod ord">
        <pc:chgData name="Lise" userId="3bcbfc73a3348de2" providerId="LiveId" clId="{6C222235-DD22-400D-AE3F-5AD342BBF3DC}" dt="2023-06-01T06:56:40.991" v="335" actId="20577"/>
        <pc:sldMkLst>
          <pc:docMk/>
          <pc:sldMk cId="1161037629" sldId="282"/>
        </pc:sldMkLst>
        <pc:spChg chg="mod">
          <ac:chgData name="Lise" userId="3bcbfc73a3348de2" providerId="LiveId" clId="{6C222235-DD22-400D-AE3F-5AD342BBF3DC}" dt="2023-06-01T06:56:40.991" v="335" actId="20577"/>
          <ac:spMkLst>
            <pc:docMk/>
            <pc:sldMk cId="1161037629" sldId="282"/>
            <ac:spMk id="2" creationId="{CE17166F-3B56-4BDA-B80B-61842C8B04A2}"/>
          </ac:spMkLst>
        </pc:spChg>
      </pc:sldChg>
      <pc:sldChg chg="addSp delSp add del setBg delDesignElem">
        <pc:chgData name="Lise" userId="3bcbfc73a3348de2" providerId="LiveId" clId="{6C222235-DD22-400D-AE3F-5AD342BBF3DC}" dt="2023-06-01T06:56:16.363" v="328"/>
        <pc:sldMkLst>
          <pc:docMk/>
          <pc:sldMk cId="1667432729" sldId="282"/>
        </pc:sldMkLst>
        <pc:spChg chg="add del">
          <ac:chgData name="Lise" userId="3bcbfc73a3348de2" providerId="LiveId" clId="{6C222235-DD22-400D-AE3F-5AD342BBF3DC}" dt="2023-06-01T06:56:16.363" v="328"/>
          <ac:spMkLst>
            <pc:docMk/>
            <pc:sldMk cId="1667432729" sldId="282"/>
            <ac:spMk id="8" creationId="{D8386171-E87D-46AB-8718-4CE2A88748BD}"/>
          </ac:spMkLst>
        </pc:spChg>
        <pc:spChg chg="add del">
          <ac:chgData name="Lise" userId="3bcbfc73a3348de2" providerId="LiveId" clId="{6C222235-DD22-400D-AE3F-5AD342BBF3DC}" dt="2023-06-01T06:56:16.363" v="328"/>
          <ac:spMkLst>
            <pc:docMk/>
            <pc:sldMk cId="1667432729" sldId="282"/>
            <ac:spMk id="10" creationId="{207CB456-8849-413C-8210-B663779A32E0}"/>
          </ac:spMkLst>
        </pc:spChg>
        <pc:spChg chg="add del">
          <ac:chgData name="Lise" userId="3bcbfc73a3348de2" providerId="LiveId" clId="{6C222235-DD22-400D-AE3F-5AD342BBF3DC}" dt="2023-06-01T06:56:16.363" v="328"/>
          <ac:spMkLst>
            <pc:docMk/>
            <pc:sldMk cId="1667432729" sldId="282"/>
            <ac:spMk id="12" creationId="{E513936D-D1EB-4E42-A97F-942BA1F3DFA7}"/>
          </ac:spMkLst>
        </pc:spChg>
        <pc:cxnChg chg="add del">
          <ac:chgData name="Lise" userId="3bcbfc73a3348de2" providerId="LiveId" clId="{6C222235-DD22-400D-AE3F-5AD342BBF3DC}" dt="2023-06-01T06:56:16.363" v="328"/>
          <ac:cxnSpMkLst>
            <pc:docMk/>
            <pc:sldMk cId="1667432729" sldId="282"/>
            <ac:cxnSpMk id="14" creationId="{AFA75EE9-0DE4-4982-A870-290AD61EAAD7}"/>
          </ac:cxnSpMkLst>
        </pc:cxnChg>
      </pc:sldChg>
      <pc:sldChg chg="modSp new mod">
        <pc:chgData name="Lise" userId="3bcbfc73a3348de2" providerId="LiveId" clId="{6C222235-DD22-400D-AE3F-5AD342BBF3DC}" dt="2023-06-01T06:57:51.384" v="388" actId="20577"/>
        <pc:sldMkLst>
          <pc:docMk/>
          <pc:sldMk cId="3760599408" sldId="283"/>
        </pc:sldMkLst>
        <pc:spChg chg="mod">
          <ac:chgData name="Lise" userId="3bcbfc73a3348de2" providerId="LiveId" clId="{6C222235-DD22-400D-AE3F-5AD342BBF3DC}" dt="2023-06-01T06:57:51.384" v="388" actId="20577"/>
          <ac:spMkLst>
            <pc:docMk/>
            <pc:sldMk cId="3760599408" sldId="283"/>
            <ac:spMk id="3" creationId="{30258531-A129-55D9-4A8B-2BEA3B02D016}"/>
          </ac:spMkLst>
        </pc:spChg>
      </pc:sldChg>
      <pc:sldChg chg="modSp add del mod ord">
        <pc:chgData name="Lise" userId="3bcbfc73a3348de2" providerId="LiveId" clId="{6C222235-DD22-400D-AE3F-5AD342BBF3DC}" dt="2023-06-01T07:14:29.300" v="479" actId="2696"/>
        <pc:sldMkLst>
          <pc:docMk/>
          <pc:sldMk cId="748917486" sldId="284"/>
        </pc:sldMkLst>
        <pc:spChg chg="mod">
          <ac:chgData name="Lise" userId="3bcbfc73a3348de2" providerId="LiveId" clId="{6C222235-DD22-400D-AE3F-5AD342BBF3DC}" dt="2023-06-01T07:12:01.576" v="460" actId="20577"/>
          <ac:spMkLst>
            <pc:docMk/>
            <pc:sldMk cId="748917486" sldId="284"/>
            <ac:spMk id="2" creationId="{CE17166F-3B56-4BDA-B80B-61842C8B04A2}"/>
          </ac:spMkLst>
        </pc:spChg>
        <pc:spChg chg="mod">
          <ac:chgData name="Lise" userId="3bcbfc73a3348de2" providerId="LiveId" clId="{6C222235-DD22-400D-AE3F-5AD342BBF3DC}" dt="2023-06-01T07:12:08.358" v="478" actId="20577"/>
          <ac:spMkLst>
            <pc:docMk/>
            <pc:sldMk cId="748917486" sldId="284"/>
            <ac:spMk id="3" creationId="{64720786-48C8-4270-938C-2099EFE6D507}"/>
          </ac:spMkLst>
        </pc:spChg>
      </pc:sldChg>
      <pc:sldChg chg="addSp delSp add del setBg delDesignElem">
        <pc:chgData name="Lise" userId="3bcbfc73a3348de2" providerId="LiveId" clId="{6C222235-DD22-400D-AE3F-5AD342BBF3DC}" dt="2023-06-01T07:11:41.035" v="439"/>
        <pc:sldMkLst>
          <pc:docMk/>
          <pc:sldMk cId="772947550" sldId="284"/>
        </pc:sldMkLst>
        <pc:spChg chg="add del">
          <ac:chgData name="Lise" userId="3bcbfc73a3348de2" providerId="LiveId" clId="{6C222235-DD22-400D-AE3F-5AD342BBF3DC}" dt="2023-06-01T07:11:41.035" v="439"/>
          <ac:spMkLst>
            <pc:docMk/>
            <pc:sldMk cId="772947550" sldId="284"/>
            <ac:spMk id="8" creationId="{D8386171-E87D-46AB-8718-4CE2A88748BD}"/>
          </ac:spMkLst>
        </pc:spChg>
        <pc:spChg chg="add del">
          <ac:chgData name="Lise" userId="3bcbfc73a3348de2" providerId="LiveId" clId="{6C222235-DD22-400D-AE3F-5AD342BBF3DC}" dt="2023-06-01T07:11:41.035" v="439"/>
          <ac:spMkLst>
            <pc:docMk/>
            <pc:sldMk cId="772947550" sldId="284"/>
            <ac:spMk id="10" creationId="{207CB456-8849-413C-8210-B663779A32E0}"/>
          </ac:spMkLst>
        </pc:spChg>
        <pc:spChg chg="add del">
          <ac:chgData name="Lise" userId="3bcbfc73a3348de2" providerId="LiveId" clId="{6C222235-DD22-400D-AE3F-5AD342BBF3DC}" dt="2023-06-01T07:11:41.035" v="439"/>
          <ac:spMkLst>
            <pc:docMk/>
            <pc:sldMk cId="772947550" sldId="284"/>
            <ac:spMk id="12" creationId="{E513936D-D1EB-4E42-A97F-942BA1F3DFA7}"/>
          </ac:spMkLst>
        </pc:spChg>
        <pc:cxnChg chg="add del">
          <ac:chgData name="Lise" userId="3bcbfc73a3348de2" providerId="LiveId" clId="{6C222235-DD22-400D-AE3F-5AD342BBF3DC}" dt="2023-06-01T07:11:41.035" v="439"/>
          <ac:cxnSpMkLst>
            <pc:docMk/>
            <pc:sldMk cId="772947550" sldId="284"/>
            <ac:cxnSpMk id="14" creationId="{AFA75EE9-0DE4-4982-A870-290AD61EAAD7}"/>
          </ac:cxnSpMkLst>
        </pc:cxnChg>
      </pc:sldChg>
      <pc:sldChg chg="modSp add mod">
        <pc:chgData name="Lise" userId="3bcbfc73a3348de2" providerId="LiveId" clId="{6C222235-DD22-400D-AE3F-5AD342BBF3DC}" dt="2023-06-01T07:41:27.343" v="502" actId="20577"/>
        <pc:sldMkLst>
          <pc:docMk/>
          <pc:sldMk cId="4233091715" sldId="284"/>
        </pc:sldMkLst>
        <pc:spChg chg="mod">
          <ac:chgData name="Lise" userId="3bcbfc73a3348de2" providerId="LiveId" clId="{6C222235-DD22-400D-AE3F-5AD342BBF3DC}" dt="2023-06-01T07:41:27.343" v="502" actId="20577"/>
          <ac:spMkLst>
            <pc:docMk/>
            <pc:sldMk cId="4233091715" sldId="284"/>
            <ac:spMk id="2" creationId="{CE17166F-3B56-4BDA-B80B-61842C8B04A2}"/>
          </ac:spMkLst>
        </pc:spChg>
      </pc:sldChg>
      <pc:sldChg chg="modSp new mod modAnim">
        <pc:chgData name="Lise" userId="3bcbfc73a3348de2" providerId="LiveId" clId="{6C222235-DD22-400D-AE3F-5AD342BBF3DC}" dt="2023-06-01T07:45:39.574" v="777"/>
        <pc:sldMkLst>
          <pc:docMk/>
          <pc:sldMk cId="720275351" sldId="285"/>
        </pc:sldMkLst>
        <pc:spChg chg="mod">
          <ac:chgData name="Lise" userId="3bcbfc73a3348de2" providerId="LiveId" clId="{6C222235-DD22-400D-AE3F-5AD342BBF3DC}" dt="2023-06-01T07:45:25.073" v="776" actId="20577"/>
          <ac:spMkLst>
            <pc:docMk/>
            <pc:sldMk cId="720275351" sldId="285"/>
            <ac:spMk id="3" creationId="{3076C2AF-76EB-E1AD-2FFF-4B58BFD96D4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bcbfc73a3348de2/Documents/ANPI/Stages%202023/Nbre%20de%20stagiaires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'[Nbre de stagiaires 2023.xlsx]Feuil1'!$C$19:$E$19</c:f>
              <c:numCache>
                <c:formatCode>General</c:formatCode>
                <c:ptCount val="3"/>
                <c:pt idx="0">
                  <c:v>153</c:v>
                </c:pt>
                <c:pt idx="1">
                  <c:v>23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AC-4BB9-9C59-B932D41AF9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71050984"/>
        <c:axId val="571051688"/>
      </c:barChart>
      <c:catAx>
        <c:axId val="5710509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71051688"/>
        <c:crosses val="autoZero"/>
        <c:auto val="1"/>
        <c:lblAlgn val="ctr"/>
        <c:lblOffset val="100"/>
        <c:noMultiLvlLbl val="0"/>
      </c:catAx>
      <c:valAx>
        <c:axId val="571051688"/>
        <c:scaling>
          <c:orientation val="minMax"/>
        </c:scaling>
        <c:delete val="1"/>
        <c:axPos val="l"/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crossAx val="571050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027-424B-8C37-459CBC967C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027-424B-8C37-459CBC967C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027-424B-8C37-459CBC967C5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027-424B-8C37-459CBC967C5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027-424B-8C37-459CBC967C55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Feuil1!$K$2:$K$6</c:f>
              <c:strCache>
                <c:ptCount val="5"/>
                <c:pt idx="0">
                  <c:v>Nord Ouset </c:v>
                </c:pt>
                <c:pt idx="1">
                  <c:v>Paris</c:v>
                </c:pt>
                <c:pt idx="2">
                  <c:v>Sud est </c:v>
                </c:pt>
                <c:pt idx="3">
                  <c:v>Sud ouest </c:v>
                </c:pt>
                <c:pt idx="4">
                  <c:v> Nord Est</c:v>
                </c:pt>
              </c:strCache>
            </c:strRef>
          </c:cat>
          <c:val>
            <c:numRef>
              <c:f>Feuil1!$L$2:$L$6</c:f>
              <c:numCache>
                <c:formatCode>General</c:formatCode>
                <c:ptCount val="5"/>
                <c:pt idx="0">
                  <c:v>10</c:v>
                </c:pt>
                <c:pt idx="1">
                  <c:v>62</c:v>
                </c:pt>
                <c:pt idx="2">
                  <c:v>31</c:v>
                </c:pt>
                <c:pt idx="3">
                  <c:v>12</c:v>
                </c:pt>
                <c:pt idx="4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027-424B-8C37-459CBC967C5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Evolution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Feuil1!$A$1:$A$9</c:f>
              <c:numCache>
                <c:formatCode>General</c:formatCod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</c:numCache>
            </c:numRef>
          </c:cat>
          <c:val>
            <c:numRef>
              <c:f>Feuil1!$B$1:$B$9</c:f>
              <c:numCache>
                <c:formatCode>General</c:formatCode>
                <c:ptCount val="9"/>
                <c:pt idx="0">
                  <c:v>210</c:v>
                </c:pt>
                <c:pt idx="1">
                  <c:v>170</c:v>
                </c:pt>
                <c:pt idx="2">
                  <c:v>130</c:v>
                </c:pt>
                <c:pt idx="3">
                  <c:v>200</c:v>
                </c:pt>
                <c:pt idx="4">
                  <c:v>250</c:v>
                </c:pt>
                <c:pt idx="5">
                  <c:v>240</c:v>
                </c:pt>
                <c:pt idx="6">
                  <c:v>240</c:v>
                </c:pt>
                <c:pt idx="7">
                  <c:v>210</c:v>
                </c:pt>
                <c:pt idx="8">
                  <c:v>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C9-4B9D-893D-064F5B79E2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71034440"/>
        <c:axId val="571035144"/>
      </c:lineChart>
      <c:catAx>
        <c:axId val="571034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71035144"/>
        <c:crosses val="autoZero"/>
        <c:auto val="1"/>
        <c:lblAlgn val="ctr"/>
        <c:lblOffset val="100"/>
        <c:noMultiLvlLbl val="0"/>
      </c:catAx>
      <c:valAx>
        <c:axId val="571035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71034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9DAFF9-482D-43C8-9743-4B6D6029E8B0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1ACA9-0E9B-4588-8E5D-E487E6DA33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1605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u="sng" dirty="0"/>
              <a:t>Description </a:t>
            </a:r>
          </a:p>
          <a:p>
            <a:r>
              <a:rPr lang="fr-FR" dirty="0"/>
              <a:t>Sud est : A vignon, Cannes et Lyon</a:t>
            </a:r>
          </a:p>
          <a:p>
            <a:r>
              <a:rPr lang="fr-FR" dirty="0"/>
              <a:t>RP : </a:t>
            </a:r>
            <a:r>
              <a:rPr lang="fr-FR" dirty="0" err="1"/>
              <a:t>Toussus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D93BB6-609E-4E53-907F-A7FF0538932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098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1ACA9-0E9B-4588-8E5D-E487E6DA338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71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1ACA9-0E9B-4588-8E5D-E487E6DA338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966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B448AB-13E8-4C3E-B146-E8786C7F2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5D154B-8D30-49A7-9654-9AD56E937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575BE8-D950-48A8-9BF6-32F93763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BF40FF-42F8-44DA-8F0C-9196189EB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C28C31-EF87-4125-BF7C-F297EB2C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6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78E621-5390-4D72-90A3-A52EFE53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BA47CDF-7EEE-405F-8A03-BA020004A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BFBD40-70BC-4F66-901E-08041ABF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EF92BD-6AC3-49A2-8445-56519DEB9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27B334-5621-4435-BDF3-9DA139C30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35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B29935E-F0E5-4957-974E-0877E3210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673AC8-A7A7-46F3-AD4B-A931991698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0217A9-32CF-4FF0-B14D-800D5F4C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1780E3-FE71-461E-80A0-B5AF89D5F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ACBC4A-67A9-4513-B711-8A621BA53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99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9F397D-2AAD-419A-B9F0-834762A9F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20FC75-CE4B-4ADF-A49D-D405165D7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B4DEF1-86EF-430C-A4EB-581BF677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824401-D688-45C8-B030-2D9B62AF0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8F5BD7-5EE7-4E7F-A6AB-8BC3F027D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915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12FE96-0024-4CD5-9A25-3E25E4FFD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2FA056-8866-4139-BD60-EF0956AE4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FBE884-3873-4608-95F8-F5518EBDA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F7945A-2F4E-4715-9AEE-C3B758A32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183F18-DFBD-40F1-931A-2C03CAD20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00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52D68B-412E-4288-B7DB-29B8BEB95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78D284-5A02-443C-AE1D-96EAFB24D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CB128CC-537B-4080-9FBF-7721AC36D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D208FE-C1B6-4D12-AEF9-0A15F627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AACF8BF-CA29-46F8-B525-E01FE7D48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E6D6D9-4F29-4BBE-99F7-8739C55C2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5B01A5-FC3C-43B1-A85C-C00BE09C8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91090F-D008-40EB-B7AF-A5548682F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FDBB7B0-8DB4-4ED8-AC48-E855870BC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4613181-E786-4839-AFDF-07E4241A8C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1FE07C6-90C9-4D02-8155-CDD2AB3E6E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50094A2-3E59-4642-9B9D-99084A6AE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C4BC4AC-FF64-4CAC-89AF-19E740DDE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F8AFF2E-DD4C-47ED-885B-A7FE68DF3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92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2A5ADD-7175-43F9-B26A-669DDD586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E0A213-C44E-4DD7-98E4-2EFE4EDA0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A8F4831-2F05-4ACA-B5B6-AD0C30BFD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E6E8A2-D372-4FA3-8379-2F2318B0D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6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8FFA6C2-7F47-4B68-92DA-BAEE23B4A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9E48F02-3625-418E-ADC6-13ABFCBC2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0771B89-FEE7-4994-BBE8-9B7C7ED06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36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DE807-9433-4D76-9E81-2D0EC2DBE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7CF790-BC36-414F-B66A-8DDF6B4CD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8064D1-B5CB-4E74-88D4-4D705ED0E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67F891-3AF4-4A35-BCA9-206D3C0BC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31AAE51-004E-41B3-A2C3-518498851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E1A854-871E-447C-AF7C-A866DE14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91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28C98E-DB88-4995-8256-2059CC11A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657F727-4CC5-4F37-B6DB-DD018E5F5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337779-BDAE-4895-BE7E-673FB0649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1FADFD-C751-4FE1-B07C-6C89DE994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9F56CC-18E1-4B7A-8C13-D3A34282B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71B5E7-9AE4-4291-A996-10986BF3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19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F0B1902-2181-49AB-BA47-C610015BF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70889A-DEAC-43EC-85F3-C7DCB9CF5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0FB9E8-BE24-451B-97A6-E24A49ABF8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DFBF6-E21F-462A-8D76-24F50E1248A6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A0A866-7B38-43F5-A049-ADD58474BA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32D71D-F3B1-4994-8740-5FC4D319F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5AA6B-5952-40DC-8505-902B2D758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34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cop@acop.ne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20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8DD71F6-6DFF-457C-983A-67EA7ED5C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chemeClr val="bg2"/>
                </a:solidFill>
              </a:rPr>
              <a:t>La mission de formation</a:t>
            </a:r>
            <a:br>
              <a:rPr lang="fr-FR" sz="4000" dirty="0">
                <a:solidFill>
                  <a:schemeClr val="bg2"/>
                </a:solidFill>
              </a:rPr>
            </a:br>
            <a:r>
              <a:rPr lang="fr-FR" sz="4000" dirty="0">
                <a:solidFill>
                  <a:schemeClr val="bg2"/>
                </a:solidFill>
              </a:rPr>
              <a:t>Bilan 2023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42F6FF-9F8F-4040-9902-C960612EE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531842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AA2B89-DE30-4E62-ADA2-0F4D85362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785"/>
            <a:ext cx="10515600" cy="4351338"/>
          </a:xfrm>
        </p:spPr>
        <p:txBody>
          <a:bodyPr/>
          <a:lstStyle/>
          <a:p>
            <a:r>
              <a:rPr lang="fr-FR" dirty="0"/>
              <a:t>L’animation des stages est déléguée à l’ACOP </a:t>
            </a:r>
          </a:p>
          <a:p>
            <a:endParaRPr lang="fr-FR" dirty="0"/>
          </a:p>
          <a:p>
            <a:r>
              <a:rPr lang="fr-FR" dirty="0"/>
              <a:t>6 stages réalisés</a:t>
            </a:r>
          </a:p>
          <a:p>
            <a:endParaRPr lang="fr-FR" dirty="0"/>
          </a:p>
          <a:p>
            <a:r>
              <a:rPr lang="fr-FR" dirty="0"/>
              <a:t>37 stagiaires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Tous à </a:t>
            </a:r>
            <a:r>
              <a:rPr lang="fr-FR" dirty="0" err="1"/>
              <a:t>Toussus</a:t>
            </a:r>
            <a:r>
              <a:rPr lang="fr-FR" dirty="0"/>
              <a:t> le Noble</a:t>
            </a:r>
          </a:p>
        </p:txBody>
      </p:sp>
    </p:spTree>
    <p:extLst>
      <p:ext uri="{BB962C8B-B14F-4D97-AF65-F5344CB8AC3E}">
        <p14:creationId xmlns:p14="http://schemas.microsoft.com/office/powerpoint/2010/main" val="191423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2EFE45-5DE8-47E7-A0D0-AB31DC04C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4362"/>
            <a:ext cx="10515600" cy="5629276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Rappels</a:t>
            </a:r>
          </a:p>
          <a:p>
            <a:endParaRPr lang="fr-FR" dirty="0"/>
          </a:p>
          <a:p>
            <a:r>
              <a:rPr lang="fr-FR" dirty="0"/>
              <a:t>Les stages sont </a:t>
            </a:r>
          </a:p>
          <a:p>
            <a:pPr lvl="1"/>
            <a:r>
              <a:rPr lang="fr-FR" dirty="0"/>
              <a:t>affichés sur le site de l’ANPI </a:t>
            </a:r>
            <a:r>
              <a:rPr lang="fr-FR" i="1" dirty="0">
                <a:solidFill>
                  <a:srgbClr val="0070C0"/>
                </a:solidFill>
              </a:rPr>
              <a:t>http://www.anpifrance.eu/stages-rsfe/</a:t>
            </a:r>
          </a:p>
          <a:p>
            <a:pPr lvl="1"/>
            <a:r>
              <a:rPr lang="fr-FR" dirty="0"/>
              <a:t>Annoncés et font l’objet de rappels par mailing pour les membres de l’ANPI</a:t>
            </a:r>
          </a:p>
          <a:p>
            <a:pPr lvl="1"/>
            <a:endParaRPr lang="fr-FR" dirty="0"/>
          </a:p>
          <a:p>
            <a:r>
              <a:rPr lang="fr-FR" dirty="0"/>
              <a:t>Le coût des stages est </a:t>
            </a:r>
          </a:p>
          <a:p>
            <a:pPr lvl="1"/>
            <a:r>
              <a:rPr lang="fr-FR" dirty="0"/>
              <a:t>230 € si prorogation ou renouvellement</a:t>
            </a:r>
          </a:p>
          <a:p>
            <a:pPr lvl="1"/>
            <a:r>
              <a:rPr lang="fr-FR" dirty="0"/>
              <a:t>1400€ si formation initiale</a:t>
            </a:r>
          </a:p>
          <a:p>
            <a:pPr lvl="1"/>
            <a:endParaRPr lang="fr-FR" dirty="0"/>
          </a:p>
          <a:p>
            <a:r>
              <a:rPr lang="fr-FR" dirty="0"/>
              <a:t>Pour contacter l’ACOP : </a:t>
            </a:r>
            <a:r>
              <a:rPr lang="fr-FR" i="1" dirty="0">
                <a:solidFill>
                  <a:srgbClr val="0070C0"/>
                </a:solidFill>
                <a:hlinkClick r:id="rId3"/>
              </a:rPr>
              <a:t>acop@acop.net</a:t>
            </a:r>
            <a:endParaRPr lang="fr-FR" i="1" dirty="0">
              <a:solidFill>
                <a:srgbClr val="0070C0"/>
              </a:solidFill>
            </a:endParaRPr>
          </a:p>
          <a:p>
            <a:endParaRPr lang="fr-FR" i="1" dirty="0">
              <a:solidFill>
                <a:srgbClr val="0070C0"/>
              </a:solidFill>
            </a:endParaRPr>
          </a:p>
          <a:p>
            <a:r>
              <a:rPr lang="fr-FR" dirty="0"/>
              <a:t>Les inscriptions se font sur le site de l’ANPI</a:t>
            </a:r>
          </a:p>
          <a:p>
            <a:pPr marL="0" indent="0">
              <a:buNone/>
            </a:pPr>
            <a:endParaRPr lang="fr-FR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i="1" dirty="0">
              <a:solidFill>
                <a:srgbClr val="0070C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932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014A36-A896-4C14-80A6-763491356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Perspectives 2024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CCC44B-3F78-4876-B035-ED69E46F9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Stages RSFI </a:t>
            </a:r>
            <a:r>
              <a:rPr lang="fr-FR"/>
              <a:t>= Création </a:t>
            </a:r>
            <a:r>
              <a:rPr lang="fr-FR" dirty="0"/>
              <a:t>d’un </a:t>
            </a:r>
            <a:r>
              <a:rPr lang="fr-FR"/>
              <a:t>ATO ANPI en cours</a:t>
            </a:r>
            <a:endParaRPr lang="fr-FR" dirty="0"/>
          </a:p>
          <a:p>
            <a:endParaRPr lang="fr-FR" dirty="0"/>
          </a:p>
          <a:p>
            <a:r>
              <a:rPr lang="fr-FR" dirty="0"/>
              <a:t>Stage RSFE</a:t>
            </a:r>
          </a:p>
          <a:p>
            <a:pPr lvl="1"/>
            <a:r>
              <a:rPr lang="fr-FR" dirty="0"/>
              <a:t>Poursuivre avec l’ACOP</a:t>
            </a:r>
          </a:p>
          <a:p>
            <a:pPr lvl="1"/>
            <a:endParaRPr lang="fr-FR" dirty="0"/>
          </a:p>
          <a:p>
            <a:r>
              <a:rPr lang="fr-FR" dirty="0"/>
              <a:t>Stage RP </a:t>
            </a:r>
          </a:p>
          <a:p>
            <a:pPr lvl="1"/>
            <a:r>
              <a:rPr lang="fr-FR" dirty="0"/>
              <a:t>Reprendre avec un nouveau stage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dirty="0"/>
              <a:t>Formation sur simulateur de vol =&gt; stage nouvelles technologies à Chavenay</a:t>
            </a:r>
          </a:p>
          <a:p>
            <a:pPr lvl="1"/>
            <a:r>
              <a:rPr lang="fr-FR" dirty="0"/>
              <a:t> notice de matériel et de montage </a:t>
            </a:r>
          </a:p>
          <a:p>
            <a:pPr lvl="1"/>
            <a:r>
              <a:rPr lang="fr-FR" dirty="0"/>
              <a:t>Scénarii de formation</a:t>
            </a:r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499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90DD4D-117E-2B1D-F606-60BA2A363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BD0FA6-6FCC-6C3F-A5C8-5DACA19C2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Stages RSFI</a:t>
            </a:r>
          </a:p>
          <a:p>
            <a:r>
              <a:rPr lang="fr-FR" dirty="0"/>
              <a:t>Stages RSFE</a:t>
            </a:r>
          </a:p>
        </p:txBody>
      </p:sp>
    </p:spTree>
    <p:extLst>
      <p:ext uri="{BB962C8B-B14F-4D97-AF65-F5344CB8AC3E}">
        <p14:creationId xmlns:p14="http://schemas.microsoft.com/office/powerpoint/2010/main" val="2031125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304ABE6-BC5E-48B3-A41F-769CAA35A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76363"/>
            <a:ext cx="9144000" cy="252159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Les stages RSFI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FA75EE9-0DE4-4982-A870-290AD61EA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4479276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2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4C7216-1D7D-4583-A5F1-F833F00C1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Stages RSFI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CFB18E-4B21-41D8-87A4-BD2D50E92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45414" cy="40286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16 stages réalisés</a:t>
            </a:r>
          </a:p>
          <a:p>
            <a:r>
              <a:rPr lang="fr-FR" dirty="0"/>
              <a:t>175 stagiaires</a:t>
            </a:r>
          </a:p>
        </p:txBody>
      </p:sp>
      <p:graphicFrame>
        <p:nvGraphicFramePr>
          <p:cNvPr id="14" name="Graphique 13">
            <a:extLst>
              <a:ext uri="{FF2B5EF4-FFF2-40B4-BE49-F238E27FC236}">
                <a16:creationId xmlns:a16="http://schemas.microsoft.com/office/drawing/2014/main" id="{250CB463-5586-F0ED-0F37-6C3506AA35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4527753"/>
              </p:ext>
            </p:extLst>
          </p:nvPr>
        </p:nvGraphicFramePr>
        <p:xfrm>
          <a:off x="4720603" y="887343"/>
          <a:ext cx="5653107" cy="4028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595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6E545F9-6EB1-399C-BEA3-01DEC4353975}"/>
              </a:ext>
            </a:extLst>
          </p:cNvPr>
          <p:cNvSpPr txBox="1"/>
          <p:nvPr/>
        </p:nvSpPr>
        <p:spPr>
          <a:xfrm>
            <a:off x="814982" y="1705084"/>
            <a:ext cx="3455821" cy="3447832"/>
          </a:xfrm>
          <a:prstGeom prst="ellipse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dirty="0"/>
              <a:t>Repartition des stages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258F736-B256-8039-9DC6-F4E49A5C5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2068638" y="0"/>
            <a:ext cx="123362" cy="6858000"/>
            <a:chOff x="12068638" y="0"/>
            <a:chExt cx="12336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0B4520A-996E-330C-99DA-69CA4D89E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8FA945-E356-695F-18D6-CAD4EF34FE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E2A749A9-A80A-42C8-02B0-3394665A3F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5063790"/>
              </p:ext>
            </p:extLst>
          </p:nvPr>
        </p:nvGraphicFramePr>
        <p:xfrm>
          <a:off x="4987672" y="741391"/>
          <a:ext cx="6389346" cy="5384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7265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FA541EB1-4DD1-B03B-1A72-1DE7D0BD50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882117"/>
              </p:ext>
            </p:extLst>
          </p:nvPr>
        </p:nvGraphicFramePr>
        <p:xfrm>
          <a:off x="643467" y="643466"/>
          <a:ext cx="10905066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309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624B87-0BB1-4600-B03B-8659683A3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 niveau de satisfaction élevé pour les deux types de stages présentiels ou à distance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818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06CC7-4F73-405D-AB30-FD7BFFDC2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Rappels</a:t>
            </a:r>
          </a:p>
          <a:p>
            <a:endParaRPr lang="fr-FR" dirty="0"/>
          </a:p>
          <a:p>
            <a:r>
              <a:rPr lang="fr-FR" dirty="0"/>
              <a:t>Les stages sont </a:t>
            </a:r>
          </a:p>
          <a:p>
            <a:pPr lvl="1"/>
            <a:r>
              <a:rPr lang="fr-FR" dirty="0"/>
              <a:t>affichés sur le site de l’ANPI </a:t>
            </a:r>
            <a:r>
              <a:rPr lang="fr-FR" i="1" dirty="0">
                <a:solidFill>
                  <a:srgbClr val="0070C0"/>
                </a:solidFill>
              </a:rPr>
              <a:t>http://www.anpifrance.eu/stages-rsfi/</a:t>
            </a:r>
          </a:p>
          <a:p>
            <a:pPr lvl="1"/>
            <a:r>
              <a:rPr lang="fr-FR" dirty="0"/>
              <a:t>Annoncés et font l’objet de rappels par mailing pour les membres de l’ANPI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dirty="0"/>
              <a:t>Le coût est de 150€</a:t>
            </a:r>
          </a:p>
          <a:p>
            <a:endParaRPr lang="fr-FR" dirty="0"/>
          </a:p>
          <a:p>
            <a:r>
              <a:rPr lang="fr-FR" dirty="0"/>
              <a:t>L’inscription se fait à partir du site</a:t>
            </a:r>
          </a:p>
        </p:txBody>
      </p:sp>
    </p:spTree>
    <p:extLst>
      <p:ext uri="{BB962C8B-B14F-4D97-AF65-F5344CB8AC3E}">
        <p14:creationId xmlns:p14="http://schemas.microsoft.com/office/powerpoint/2010/main" val="89932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E17166F-3B56-4BDA-B80B-61842C8B0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76363"/>
            <a:ext cx="9144000" cy="252159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Les stages RSFE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720786-48C8-4270-938C-2099EFE6D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617728"/>
            <a:ext cx="9144000" cy="94433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FA75EE9-0DE4-4982-A870-290AD61EA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4479276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6795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242</Words>
  <Application>Microsoft Office PowerPoint</Application>
  <PresentationFormat>Grand écran</PresentationFormat>
  <Paragraphs>66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La mission de formation Bilan 2023</vt:lpstr>
      <vt:lpstr>Présentation PowerPoint</vt:lpstr>
      <vt:lpstr>Les stages RSFI</vt:lpstr>
      <vt:lpstr>Stages RSFI</vt:lpstr>
      <vt:lpstr>Présentation PowerPoint</vt:lpstr>
      <vt:lpstr>Présentation PowerPoint</vt:lpstr>
      <vt:lpstr>Présentation PowerPoint</vt:lpstr>
      <vt:lpstr>Présentation PowerPoint</vt:lpstr>
      <vt:lpstr>Les stages RSFE</vt:lpstr>
      <vt:lpstr>Présentation PowerPoint</vt:lpstr>
      <vt:lpstr>Présentation PowerPoint</vt:lpstr>
      <vt:lpstr>Perspectives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mission de formation</dc:title>
  <dc:creator>Lise</dc:creator>
  <cp:lastModifiedBy>Lise Mégret</cp:lastModifiedBy>
  <cp:revision>18</cp:revision>
  <dcterms:created xsi:type="dcterms:W3CDTF">2021-09-15T09:35:15Z</dcterms:created>
  <dcterms:modified xsi:type="dcterms:W3CDTF">2024-06-06T12:45:57Z</dcterms:modified>
</cp:coreProperties>
</file>