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428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6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A0A62-6E81-4F7D-8901-EAE8BA9E58C0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0E097-BD98-4CC9-81C5-4C741DDFED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886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7204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61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648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1883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36" b="1" i="0">
                <a:solidFill>
                  <a:srgbClr val="4166B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51ème assembléz générale ANPI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09 avril 2016</a:t>
            </a:r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358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5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6703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10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26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87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798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8291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888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5D4A90-046D-4BFC-8FC5-440D50F6E39A}" type="datetimeFigureOut">
              <a:rPr lang="fr-FR" smtClean="0"/>
              <a:t>02/06/2024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BA4887-951F-4258-978C-C4069CA3B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734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/>
          <p:nvPr/>
        </p:nvSpPr>
        <p:spPr>
          <a:xfrm>
            <a:off x="511537" y="1406568"/>
            <a:ext cx="8144893" cy="3179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5431" indent="-234571">
              <a:buClr>
                <a:srgbClr val="EE3B23"/>
              </a:buClr>
              <a:buFont typeface="Wingdings"/>
              <a:buChar char=""/>
              <a:tabLst>
                <a:tab pos="245431" algn="l"/>
              </a:tabLst>
            </a:pPr>
            <a:endParaRPr sz="1368" dirty="0">
              <a:latin typeface="Arial Black" panose="020B0A04020102020204" pitchFamily="34" charset="0"/>
              <a:cs typeface="Arial"/>
            </a:endParaRPr>
          </a:p>
          <a:p>
            <a:pPr marL="10860" marR="177014">
              <a:spcBef>
                <a:spcPts val="603"/>
              </a:spcBef>
              <a:buClr>
                <a:srgbClr val="EE3B23"/>
              </a:buClr>
              <a:tabLst>
                <a:tab pos="245431" algn="l"/>
              </a:tabLst>
            </a:pPr>
            <a:r>
              <a:rPr lang="fr-FR" sz="1368" b="1" dirty="0">
                <a:solidFill>
                  <a:srgbClr val="0070C0"/>
                </a:solidFill>
                <a:latin typeface="Arial Black" panose="020B0A04020102020204" pitchFamily="34" charset="0"/>
                <a:cs typeface="Arial"/>
              </a:rPr>
              <a:t>	</a:t>
            </a:r>
          </a:p>
          <a:p>
            <a:pPr marL="10860" marR="177014" algn="ctr">
              <a:spcBef>
                <a:spcPts val="603"/>
              </a:spcBef>
              <a:buClr>
                <a:srgbClr val="EE3B23"/>
              </a:buClr>
              <a:tabLst>
                <a:tab pos="245431" algn="l"/>
              </a:tabLst>
            </a:pPr>
            <a:r>
              <a:rPr lang="fr-FR" sz="2800" b="1" i="0" u="sng" strike="noStrike" dirty="0">
                <a:effectLst/>
                <a:latin typeface="Arial" panose="020B0604020202020204" pitchFamily="34" charset="0"/>
              </a:rPr>
              <a:t>Rapport financier de l'Exercice 2023</a:t>
            </a:r>
          </a:p>
          <a:p>
            <a:pPr marL="10860" marR="177014" algn="ctr">
              <a:spcBef>
                <a:spcPts val="603"/>
              </a:spcBef>
              <a:buClr>
                <a:srgbClr val="EE3B23"/>
              </a:buClr>
              <a:tabLst>
                <a:tab pos="245431" algn="l"/>
              </a:tabLst>
            </a:pPr>
            <a:endParaRPr lang="fr-FR" sz="2736" b="1" spc="-4" dirty="0">
              <a:latin typeface="Arial Black" panose="020B0A04020102020204" pitchFamily="34" charset="0"/>
              <a:cs typeface="Arial"/>
            </a:endParaRPr>
          </a:p>
          <a:p>
            <a:pPr marL="10860" marR="177014">
              <a:spcBef>
                <a:spcPts val="603"/>
              </a:spcBef>
              <a:buClr>
                <a:srgbClr val="EE3B23"/>
              </a:buClr>
              <a:tabLst>
                <a:tab pos="245431" algn="l"/>
              </a:tabLst>
            </a:pPr>
            <a:endParaRPr lang="fr-FR" sz="1368" b="1" spc="-4" dirty="0">
              <a:solidFill>
                <a:srgbClr val="0070C0"/>
              </a:solidFill>
              <a:latin typeface="Arial Black" panose="020B0A04020102020204" pitchFamily="34" charset="0"/>
              <a:cs typeface="Arial"/>
            </a:endParaRPr>
          </a:p>
          <a:p>
            <a:pPr marL="10860" marR="177014">
              <a:spcBef>
                <a:spcPts val="603"/>
              </a:spcBef>
              <a:buClr>
                <a:srgbClr val="EE3B23"/>
              </a:buClr>
              <a:tabLst>
                <a:tab pos="245431" algn="l"/>
              </a:tabLst>
            </a:pPr>
            <a:r>
              <a:rPr sz="1368" b="1" spc="-4" dirty="0">
                <a:solidFill>
                  <a:srgbClr val="0070C0"/>
                </a:solidFill>
                <a:latin typeface="Arial Black" panose="020B0A04020102020204" pitchFamily="34" charset="0"/>
                <a:cs typeface="Times New Roman"/>
              </a:rPr>
              <a:t> </a:t>
            </a:r>
            <a:r>
              <a:rPr lang="fr-FR" sz="1368" b="1" spc="-4" dirty="0">
                <a:solidFill>
                  <a:srgbClr val="0070C0"/>
                </a:solidFill>
                <a:latin typeface="Arial Black" panose="020B0A04020102020204" pitchFamily="34" charset="0"/>
                <a:cs typeface="Times New Roman"/>
              </a:rPr>
              <a:t>	</a:t>
            </a:r>
          </a:p>
          <a:p>
            <a:pPr marL="10860" marR="177014" algn="ctr">
              <a:spcBef>
                <a:spcPts val="603"/>
              </a:spcBef>
              <a:buClr>
                <a:srgbClr val="EE3B23"/>
              </a:buClr>
              <a:tabLst>
                <a:tab pos="245431" algn="l"/>
              </a:tabLst>
            </a:pPr>
            <a:r>
              <a:rPr lang="fr-FR" sz="1368" b="1" spc="-4" dirty="0">
                <a:solidFill>
                  <a:srgbClr val="FF0000"/>
                </a:solidFill>
                <a:latin typeface="Arial Black" panose="020B0A04020102020204" pitchFamily="34" charset="0"/>
                <a:cs typeface="Times New Roman"/>
              </a:rPr>
              <a:t>.</a:t>
            </a:r>
            <a:r>
              <a:rPr lang="fr-FR" sz="3078" b="1" spc="-4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anose="020B0A04020102020204" pitchFamily="34" charset="0"/>
                <a:cs typeface="Times New Roman"/>
              </a:rPr>
              <a:t>	Jean PAUL</a:t>
            </a:r>
          </a:p>
          <a:p>
            <a:pPr marL="10860" marR="177014">
              <a:spcBef>
                <a:spcPts val="603"/>
              </a:spcBef>
              <a:buClr>
                <a:srgbClr val="EE3B23"/>
              </a:buClr>
              <a:tabLst>
                <a:tab pos="245431" algn="l"/>
              </a:tabLst>
            </a:pPr>
            <a:r>
              <a:rPr lang="fr-FR" sz="3078" b="1" spc="-4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 Black" panose="020B0A04020102020204" pitchFamily="34" charset="0"/>
                <a:cs typeface="Times New Roman"/>
              </a:rPr>
              <a:t> </a:t>
            </a:r>
            <a:endParaRPr lang="fr-FR" sz="2400" spc="-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1562170" y="558180"/>
            <a:ext cx="6019661" cy="842182"/>
          </a:xfrm>
        </p:spPr>
        <p:txBody>
          <a:bodyPr/>
          <a:lstStyle/>
          <a:p>
            <a:pPr algn="ctr"/>
            <a:r>
              <a:rPr lang="fr-FR" i="1" spc="-4" dirty="0">
                <a:solidFill>
                  <a:schemeClr val="tx1"/>
                </a:solidFill>
                <a:latin typeface="Arial"/>
                <a:cs typeface="Arial"/>
              </a:rPr>
              <a:t>2022</a:t>
            </a:r>
            <a:br>
              <a:rPr lang="fr-FR" dirty="0">
                <a:latin typeface="Arial"/>
                <a:cs typeface="Arial"/>
              </a:rPr>
            </a:br>
            <a:endParaRPr lang="fr-FR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37" y="185156"/>
            <a:ext cx="1759297" cy="1244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998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8FDC6583-6617-D234-030B-B266D731D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15" y="449655"/>
            <a:ext cx="8637868" cy="605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080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06FB7E9-5D66-6AC9-C6A3-5EBEF5958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017" y="-39154"/>
            <a:ext cx="7845427" cy="6897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55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B97AB37-4F51-CDCF-5952-F5F93A7429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59" y="583473"/>
            <a:ext cx="8854866" cy="5590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255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4116924-913B-1D68-4792-37D9097D98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4831" y="0"/>
            <a:ext cx="65343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4118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1723</TotalTime>
  <Words>15</Words>
  <Application>Microsoft Office PowerPoint</Application>
  <PresentationFormat>Affichage à l'écran (4:3)</PresentationFormat>
  <Paragraphs>9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Arial Black</vt:lpstr>
      <vt:lpstr>Times New Roman</vt:lpstr>
      <vt:lpstr>Wingdings</vt:lpstr>
      <vt:lpstr>Thème Office</vt:lpstr>
      <vt:lpstr>2022 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francis ARTIGUE</dc:creator>
  <cp:lastModifiedBy>Lise Mégret</cp:lastModifiedBy>
  <cp:revision>4</cp:revision>
  <dcterms:created xsi:type="dcterms:W3CDTF">2024-06-01T09:42:23Z</dcterms:created>
  <dcterms:modified xsi:type="dcterms:W3CDTF">2024-06-02T16:50:59Z</dcterms:modified>
</cp:coreProperties>
</file>